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F8FFA3"/>
    <a:srgbClr val="66FF66"/>
    <a:srgbClr val="FF0000"/>
    <a:srgbClr val="FF3399"/>
    <a:srgbClr val="336600"/>
    <a:srgbClr val="DAEA0C"/>
    <a:srgbClr val="8E0E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6" d="100"/>
          <a:sy n="76" d="100"/>
        </p:scale>
        <p:origin x="-46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0CF3CB-762A-4BF3-B834-6E4C323EA686}" type="datetimeFigureOut">
              <a:rPr lang="en-US"/>
              <a:pPr>
                <a:defRPr/>
              </a:pPr>
              <a:t>10/9/2012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6FD537-21A9-4AEE-8BB4-E1C0254B533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DB3E7CD-4F59-45F4-8A83-5B417C3BA410}" type="datetimeFigureOut">
              <a:rPr lang="en-US"/>
              <a:pPr>
                <a:defRPr/>
              </a:pPr>
              <a:t>10/9/2012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421FC8-FAEB-480D-BA42-1E4DDA8EBAC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E0D25BC-B564-45FC-A083-F0F50FD11F56}" type="datetimeFigureOut">
              <a:rPr lang="en-US"/>
              <a:pPr>
                <a:defRPr/>
              </a:pPr>
              <a:t>10/9/2012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ADF3A65-3EDE-4E5C-866E-DFA51481051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429C1C-BBAF-4A6B-B3D9-69D68348AD9F}" type="datetimeFigureOut">
              <a:rPr lang="en-US"/>
              <a:pPr>
                <a:defRPr/>
              </a:pPr>
              <a:t>10/9/2012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D61BA07-6EBD-40A5-8AEA-68425A394AC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C41CACB-D5E3-4899-9F27-CA9AA41D9C87}" type="datetimeFigureOut">
              <a:rPr lang="en-US"/>
              <a:pPr>
                <a:defRPr/>
              </a:pPr>
              <a:t>10/9/2012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E929CC7-CE1A-476A-BFB2-56A8DA96627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7A4BE9D-8E50-4D9C-955B-69B787E14E76}" type="datetimeFigureOut">
              <a:rPr lang="en-US"/>
              <a:pPr>
                <a:defRPr/>
              </a:pPr>
              <a:t>10/9/2012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250CA6-D2B3-417C-B81A-83E397ABF9E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5B3B7ED-4FB3-44DA-B8D8-89A944A12AEA}" type="datetimeFigureOut">
              <a:rPr lang="en-US"/>
              <a:pPr>
                <a:defRPr/>
              </a:pPr>
              <a:t>10/9/2012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0003A9F-660B-47A5-B0C8-FCBAB731CCE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5C5D4D6-2992-4FA5-806D-5B84350CDECD}" type="datetimeFigureOut">
              <a:rPr lang="en-US"/>
              <a:pPr>
                <a:defRPr/>
              </a:pPr>
              <a:t>10/9/2012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1707AE2-1BCF-435A-83AC-5654A78C05B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20D0125-EDD8-47DD-A515-3D23CB31C6C8}" type="datetimeFigureOut">
              <a:rPr lang="en-US"/>
              <a:pPr>
                <a:defRPr/>
              </a:pPr>
              <a:t>10/9/2012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047A229-9B9D-4FF2-9C27-79F87790F7D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77266B-ED9C-485B-811B-3C11D675BD4B}" type="datetimeFigureOut">
              <a:rPr lang="en-US"/>
              <a:pPr>
                <a:defRPr/>
              </a:pPr>
              <a:t>10/9/2012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41727E6-9EB2-4B08-9FA3-88115028104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E634812-3101-49AE-ACFD-47E7053EC079}" type="datetimeFigureOut">
              <a:rPr lang="en-US"/>
              <a:pPr>
                <a:defRPr/>
              </a:pPr>
              <a:t>10/9/2012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8BD7FB-B14E-447B-B3C0-031C1B28575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68BAADB-F30B-42D1-AF0C-4CFFAD52F15F}" type="datetimeFigureOut">
              <a:rPr lang="en-US"/>
              <a:pPr>
                <a:defRPr/>
              </a:pPr>
              <a:t>10/9/2012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D769A11-3B90-4304-80D3-75B81234E70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gif"/><Relationship Id="rId4" Type="http://schemas.openxmlformats.org/officeDocument/2006/relationships/image" Target="../media/image25.gif"/></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http://t2.gstatic.com/images?q=tbn:ANd9GcTMVtHZAYS8nduwFDH6FXxtVWLUFumbuuAIdzD3_h6my83oG5Y13A"/>
          <p:cNvPicPr>
            <a:picLocks noChangeAspect="1" noChangeArrowheads="1"/>
          </p:cNvPicPr>
          <p:nvPr/>
        </p:nvPicPr>
        <p:blipFill>
          <a:blip r:embed="rId2"/>
          <a:srcRect/>
          <a:stretch>
            <a:fillRect/>
          </a:stretch>
        </p:blipFill>
        <p:spPr bwMode="auto">
          <a:xfrm>
            <a:off x="0" y="0"/>
            <a:ext cx="9144000" cy="6896100"/>
          </a:xfrm>
          <a:prstGeom prst="rect">
            <a:avLst/>
          </a:prstGeom>
          <a:noFill/>
          <a:ln w="9525">
            <a:noFill/>
            <a:miter lim="800000"/>
            <a:headEnd/>
            <a:tailEnd/>
          </a:ln>
        </p:spPr>
      </p:pic>
      <p:sp>
        <p:nvSpPr>
          <p:cNvPr id="13314" name="Title 1"/>
          <p:cNvSpPr>
            <a:spLocks noGrp="1"/>
          </p:cNvSpPr>
          <p:nvPr>
            <p:ph type="ctrTitle"/>
          </p:nvPr>
        </p:nvSpPr>
        <p:spPr>
          <a:xfrm>
            <a:off x="304800" y="304800"/>
            <a:ext cx="8686800" cy="1981200"/>
          </a:xfrm>
        </p:spPr>
        <p:txBody>
          <a:bodyPr/>
          <a:lstStyle/>
          <a:p>
            <a:pPr eaLnBrk="1" hangingPunct="1"/>
            <a:r>
              <a:rPr lang="es-ES" sz="5400" smtClean="0">
                <a:solidFill>
                  <a:srgbClr val="FFFF00"/>
                </a:solidFill>
                <a:latin typeface="Impact" pitchFamily="34" charset="0"/>
              </a:rPr>
              <a:t>Tres Personajes Famosos</a:t>
            </a:r>
            <a:br>
              <a:rPr lang="es-ES" sz="5400" smtClean="0">
                <a:solidFill>
                  <a:srgbClr val="FFFF00"/>
                </a:solidFill>
                <a:latin typeface="Impact" pitchFamily="34" charset="0"/>
              </a:rPr>
            </a:br>
            <a:r>
              <a:rPr lang="es-ES" sz="5400" smtClean="0">
                <a:solidFill>
                  <a:srgbClr val="FFFF00"/>
                </a:solidFill>
                <a:latin typeface="Impact" pitchFamily="34" charset="0"/>
              </a:rPr>
              <a:t>(three famous people….)</a:t>
            </a:r>
            <a:endParaRPr lang="en-US" sz="5400" smtClean="0">
              <a:solidFill>
                <a:srgbClr val="FFFF00"/>
              </a:solidFill>
              <a:latin typeface="Impact" pitchFamily="34" charset="0"/>
            </a:endParaRPr>
          </a:p>
        </p:txBody>
      </p:sp>
      <p:sp>
        <p:nvSpPr>
          <p:cNvPr id="3" name="Subtitle 2"/>
          <p:cNvSpPr>
            <a:spLocks noGrp="1"/>
          </p:cNvSpPr>
          <p:nvPr>
            <p:ph type="subTitle" idx="1"/>
          </p:nvPr>
        </p:nvSpPr>
        <p:spPr>
          <a:xfrm>
            <a:off x="1447800" y="4876800"/>
            <a:ext cx="6400800" cy="1981200"/>
          </a:xfrm>
        </p:spPr>
        <p:txBody>
          <a:bodyPr rtlCol="0">
            <a:normAutofit fontScale="70000" lnSpcReduction="20000"/>
          </a:bodyPr>
          <a:lstStyle/>
          <a:p>
            <a:pPr eaLnBrk="1" fontAlgn="auto" hangingPunct="1">
              <a:spcAft>
                <a:spcPts val="0"/>
              </a:spcAft>
              <a:buFont typeface="Arial" pitchFamily="34" charset="0"/>
              <a:buNone/>
              <a:defRPr/>
            </a:pPr>
            <a:r>
              <a:rPr lang="en-US" sz="6000" dirty="0" smtClean="0">
                <a:solidFill>
                  <a:schemeClr val="bg1"/>
                </a:solidFill>
                <a:effectLst>
                  <a:outerShdw blurRad="38100" dist="38100" dir="2700000" algn="tl">
                    <a:srgbClr val="000000">
                      <a:alpha val="43137"/>
                    </a:srgbClr>
                  </a:outerShdw>
                </a:effectLst>
                <a:latin typeface="Impact" pitchFamily="34" charset="0"/>
              </a:rPr>
              <a:t>By: Saamia Bukhari</a:t>
            </a:r>
          </a:p>
          <a:p>
            <a:pPr eaLnBrk="1" fontAlgn="auto" hangingPunct="1">
              <a:spcAft>
                <a:spcPts val="0"/>
              </a:spcAft>
              <a:buFont typeface="Arial" pitchFamily="34" charset="0"/>
              <a:buNone/>
              <a:defRPr/>
            </a:pPr>
            <a:r>
              <a:rPr lang="en-US" sz="6000" dirty="0" smtClean="0">
                <a:solidFill>
                  <a:schemeClr val="bg1"/>
                </a:solidFill>
                <a:effectLst>
                  <a:outerShdw blurRad="38100" dist="38100" dir="2700000" algn="tl">
                    <a:srgbClr val="000000">
                      <a:alpha val="43137"/>
                    </a:srgbClr>
                  </a:outerShdw>
                </a:effectLst>
                <a:latin typeface="Impact" pitchFamily="34" charset="0"/>
              </a:rPr>
              <a:t>Oct 2012</a:t>
            </a:r>
          </a:p>
          <a:p>
            <a:pPr eaLnBrk="1" fontAlgn="auto" hangingPunct="1">
              <a:spcAft>
                <a:spcPts val="0"/>
              </a:spcAft>
              <a:buFont typeface="Arial" pitchFamily="34" charset="0"/>
              <a:buNone/>
              <a:defRPr/>
            </a:pPr>
            <a:r>
              <a:rPr lang="en-US" sz="6000" dirty="0" smtClean="0">
                <a:solidFill>
                  <a:schemeClr val="bg1"/>
                </a:solidFill>
                <a:effectLst>
                  <a:outerShdw blurRad="38100" dist="38100" dir="2700000" algn="tl">
                    <a:srgbClr val="000000">
                      <a:alpha val="43137"/>
                    </a:srgbClr>
                  </a:outerShdw>
                </a:effectLst>
                <a:latin typeface="Impact" pitchFamily="34" charset="0"/>
              </a:rPr>
              <a:t>C</a:t>
            </a:r>
            <a:endParaRPr lang="en-US" sz="6000" dirty="0">
              <a:solidFill>
                <a:schemeClr val="bg1"/>
              </a:solidFill>
              <a:effectLst>
                <a:outerShdw blurRad="38100" dist="38100" dir="2700000" algn="tl">
                  <a:srgbClr val="000000">
                    <a:alpha val="43137"/>
                  </a:srgbClr>
                </a:outerShdw>
              </a:effectLst>
              <a:latin typeface="Impact" pitchFamily="34" charset="0"/>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latin typeface="Impact" pitchFamily="34" charset="0"/>
              </a:rPr>
              <a:t>Michael Phelps</a:t>
            </a:r>
          </a:p>
        </p:txBody>
      </p:sp>
      <p:sp>
        <p:nvSpPr>
          <p:cNvPr id="14339" name="Content Placeholder 2"/>
          <p:cNvSpPr>
            <a:spLocks noGrp="1"/>
          </p:cNvSpPr>
          <p:nvPr>
            <p:ph idx="1"/>
          </p:nvPr>
        </p:nvSpPr>
        <p:spPr/>
        <p:txBody>
          <a:bodyPr/>
          <a:lstStyle/>
          <a:p>
            <a:pPr eaLnBrk="1" hangingPunct="1">
              <a:buFont typeface="Arial" charset="0"/>
              <a:buNone/>
            </a:pPr>
            <a:r>
              <a:rPr lang="en-US" smtClean="0"/>
              <a:t> 	</a:t>
            </a:r>
            <a:r>
              <a:rPr lang="es-ES" smtClean="0"/>
              <a:t>Michael Phelps es un muchacho americano. No es mexicano. Michael es alto, flaco, y simpático. No es gordo, bajo, or anti simpático. El es moreno. No es rubio. El es bastante ambiciosa y serio nadador(swimmer). No es perezoso or feo. El nacionalidad es americano. Michael es un muy honesto y generoso persono.</a:t>
            </a:r>
            <a:endParaRPr lang="en-US" smtClean="0"/>
          </a:p>
        </p:txBody>
      </p:sp>
      <p:sp>
        <p:nvSpPr>
          <p:cNvPr id="14340" name="AutoShape 4" descr="2Q=="/>
          <p:cNvSpPr>
            <a:spLocks noChangeAspect="1" noChangeArrowheads="1"/>
          </p:cNvSpPr>
          <p:nvPr/>
        </p:nvSpPr>
        <p:spPr bwMode="auto">
          <a:xfrm>
            <a:off x="3933825" y="3028950"/>
            <a:ext cx="1276350" cy="800100"/>
          </a:xfrm>
          <a:prstGeom prst="rect">
            <a:avLst/>
          </a:prstGeom>
          <a:noFill/>
          <a:ln w="9525">
            <a:noFill/>
            <a:miter lim="800000"/>
            <a:headEnd/>
            <a:tailEnd/>
          </a:ln>
        </p:spPr>
        <p:txBody>
          <a:bodyPr/>
          <a:lstStyle/>
          <a:p>
            <a:endParaRPr lang="en-US"/>
          </a:p>
        </p:txBody>
      </p:sp>
      <p:sp>
        <p:nvSpPr>
          <p:cNvPr id="14341" name="AutoShape 6" descr="2Q=="/>
          <p:cNvSpPr>
            <a:spLocks noChangeAspect="1" noChangeArrowheads="1"/>
          </p:cNvSpPr>
          <p:nvPr/>
        </p:nvSpPr>
        <p:spPr bwMode="auto">
          <a:xfrm>
            <a:off x="3933825" y="3028950"/>
            <a:ext cx="1276350" cy="800100"/>
          </a:xfrm>
          <a:prstGeom prst="rect">
            <a:avLst/>
          </a:prstGeom>
          <a:noFill/>
          <a:ln w="9525">
            <a:noFill/>
            <a:miter lim="800000"/>
            <a:headEnd/>
            <a:tailEnd/>
          </a:ln>
        </p:spPr>
        <p:txBody>
          <a:bodyPr/>
          <a:lstStyle/>
          <a:p>
            <a:endParaRPr lang="en-US"/>
          </a:p>
        </p:txBody>
      </p:sp>
      <p:pic>
        <p:nvPicPr>
          <p:cNvPr id="14344" name="Picture 8" descr="ANd9GcQybDfcjry2FUhjw6j6UWvKJ0L-XX4br2sF2GtqNc9qY27uJiA2"/>
          <p:cNvPicPr>
            <a:picLocks noChangeAspect="1" noChangeArrowheads="1"/>
          </p:cNvPicPr>
          <p:nvPr/>
        </p:nvPicPr>
        <p:blipFill>
          <a:blip r:embed="rId3" cstate="print">
            <a:lum bright="10000"/>
          </a:blip>
          <a:srcRect/>
          <a:stretch>
            <a:fillRect/>
          </a:stretch>
        </p:blipFill>
        <p:spPr bwMode="auto">
          <a:xfrm>
            <a:off x="6553200" y="228600"/>
            <a:ext cx="2324100" cy="1447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4346" name="Picture 10" descr="ANd9GcT7IqgDDG88k-nIeoaxBU6ggu5oufPY4w-FJLF_Op8TlnrDrJfJYQ"/>
          <p:cNvPicPr>
            <a:picLocks noChangeAspect="1" noChangeArrowheads="1"/>
          </p:cNvPicPr>
          <p:nvPr/>
        </p:nvPicPr>
        <p:blipFill>
          <a:blip r:embed="rId4" cstate="print"/>
          <a:srcRect/>
          <a:stretch>
            <a:fillRect/>
          </a:stretch>
        </p:blipFill>
        <p:spPr bwMode="auto">
          <a:xfrm>
            <a:off x="152400" y="5486400"/>
            <a:ext cx="2362200" cy="1371600"/>
          </a:xfrm>
          <a:prstGeom prst="ellipse">
            <a:avLst/>
          </a:prstGeom>
          <a:ln>
            <a:noFill/>
          </a:ln>
          <a:effectLst>
            <a:softEdge rad="112500"/>
          </a:effectLst>
        </p:spPr>
      </p:pic>
      <p:pic>
        <p:nvPicPr>
          <p:cNvPr id="14348" name="Picture 12" descr="ANd9GcQG7vBqTlJJVgP0wzyGbPjZhoqDTcuXLtsEizvyqdrr-frZPji6"/>
          <p:cNvPicPr>
            <a:picLocks noChangeAspect="1" noChangeArrowheads="1"/>
          </p:cNvPicPr>
          <p:nvPr/>
        </p:nvPicPr>
        <p:blipFill>
          <a:blip r:embed="rId5">
            <a:lum bright="10000" contrast="10000"/>
          </a:blip>
          <a:srcRect/>
          <a:stretch>
            <a:fillRect/>
          </a:stretch>
        </p:blipFill>
        <p:spPr bwMode="auto">
          <a:xfrm>
            <a:off x="6629400" y="5105400"/>
            <a:ext cx="2314575" cy="1539875"/>
          </a:xfrm>
          <a:prstGeom prst="rect">
            <a:avLst/>
          </a:prstGeom>
          <a:ln>
            <a:noFill/>
          </a:ln>
          <a:effectLst>
            <a:outerShdw blurRad="190500" algn="tl" rotWithShape="0">
              <a:srgbClr val="000000">
                <a:alpha val="70000"/>
              </a:srgbClr>
            </a:outerShdw>
          </a:effectLst>
        </p:spPr>
      </p:pic>
      <p:pic>
        <p:nvPicPr>
          <p:cNvPr id="6148" name="Picture 4" descr="http://t3.gstatic.com/images?q=tbn:ANd9GcTRSTW3lggkpv_dHXCRX4dp_KBuoz64XZlPxDKLt-_Tpfjo0PoRMg"/>
          <p:cNvPicPr>
            <a:picLocks noChangeAspect="1" noChangeArrowheads="1"/>
          </p:cNvPicPr>
          <p:nvPr/>
        </p:nvPicPr>
        <p:blipFill>
          <a:blip r:embed="rId6">
            <a:lum bright="20000"/>
          </a:blip>
          <a:srcRect/>
          <a:stretch>
            <a:fillRect/>
          </a:stretch>
        </p:blipFill>
        <p:spPr bwMode="auto">
          <a:xfrm>
            <a:off x="228600" y="228600"/>
            <a:ext cx="2438400" cy="1295400"/>
          </a:xfrm>
          <a:prstGeom prst="rect">
            <a:avLst/>
          </a:prstGeom>
          <a:ln>
            <a:noFill/>
          </a:ln>
          <a:effectLst>
            <a:outerShdw blurRad="190500" algn="tl" rotWithShape="0">
              <a:srgbClr val="000000">
                <a:alpha val="70000"/>
              </a:srgbClr>
            </a:outerShdw>
          </a:effectLst>
        </p:spPr>
      </p:pic>
      <p:pic>
        <p:nvPicPr>
          <p:cNvPr id="6150" name="Picture 6" descr="http://t1.gstatic.com/images?q=tbn:ANd9GcRsDMaCgGuMspu7AiSbujVd0Uxdl1megLQ7KRUDp7MdIn_K0IAm"/>
          <p:cNvPicPr>
            <a:picLocks noChangeAspect="1" noChangeArrowheads="1"/>
          </p:cNvPicPr>
          <p:nvPr/>
        </p:nvPicPr>
        <p:blipFill>
          <a:blip r:embed="rId7" cstate="print"/>
          <a:srcRect/>
          <a:stretch>
            <a:fillRect/>
          </a:stretch>
        </p:blipFill>
        <p:spPr bwMode="auto">
          <a:xfrm>
            <a:off x="3124200" y="5562600"/>
            <a:ext cx="2847975" cy="1295400"/>
          </a:xfrm>
          <a:prstGeom prst="rect">
            <a:avLst/>
          </a:prstGeom>
          <a:ln>
            <a:noFill/>
          </a:ln>
          <a:effectLst>
            <a:softEdge rad="112500"/>
          </a:effectLst>
        </p:spPr>
      </p:pic>
      <p:pic>
        <p:nvPicPr>
          <p:cNvPr id="14347" name="Picture 2" descr="C:\Users\Saamia\AppData\Local\Microsoft\Windows\Temporary Internet Files\Content.IE5\O3A28TQI\MM900286812[1].gif"/>
          <p:cNvPicPr>
            <a:picLocks noChangeAspect="1" noChangeArrowheads="1" noCrop="1"/>
          </p:cNvPicPr>
          <p:nvPr/>
        </p:nvPicPr>
        <p:blipFill>
          <a:blip r:embed="rId8"/>
          <a:srcRect/>
          <a:stretch>
            <a:fillRect/>
          </a:stretch>
        </p:blipFill>
        <p:spPr bwMode="auto">
          <a:xfrm>
            <a:off x="7358063" y="2667000"/>
            <a:ext cx="1785937" cy="1004888"/>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44" name="Picture 24" descr="http://t3.gstatic.com/images?q=tbn:ANd9GcSrXW0THq70iGM2pElAhtKSvOg7KyRoI_QZro0M4nyjTn7vzZiCCw"/>
          <p:cNvPicPr>
            <a:picLocks noChangeAspect="1" noChangeArrowheads="1"/>
          </p:cNvPicPr>
          <p:nvPr/>
        </p:nvPicPr>
        <p:blipFill>
          <a:blip r:embed="rId2" cstate="print"/>
          <a:srcRect/>
          <a:stretch>
            <a:fillRect/>
          </a:stretch>
        </p:blipFill>
        <p:spPr bwMode="auto">
          <a:xfrm>
            <a:off x="0" y="0"/>
            <a:ext cx="9144000"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5362" name="Title 1"/>
          <p:cNvSpPr>
            <a:spLocks noGrp="1"/>
          </p:cNvSpPr>
          <p:nvPr>
            <p:ph type="title"/>
          </p:nvPr>
        </p:nvSpPr>
        <p:spPr/>
        <p:txBody>
          <a:bodyPr/>
          <a:lstStyle/>
          <a:p>
            <a:pPr eaLnBrk="1" hangingPunct="1"/>
            <a:r>
              <a:rPr lang="en-US" smtClean="0">
                <a:latin typeface="Impact" pitchFamily="34" charset="0"/>
              </a:rPr>
              <a:t>Lionel Messi</a:t>
            </a:r>
          </a:p>
        </p:txBody>
      </p:sp>
      <p:sp>
        <p:nvSpPr>
          <p:cNvPr id="15363" name="Content Placeholder 2"/>
          <p:cNvSpPr>
            <a:spLocks noGrp="1"/>
          </p:cNvSpPr>
          <p:nvPr>
            <p:ph idx="1"/>
          </p:nvPr>
        </p:nvSpPr>
        <p:spPr/>
        <p:txBody>
          <a:bodyPr/>
          <a:lstStyle/>
          <a:p>
            <a:pPr eaLnBrk="1" hangingPunct="1">
              <a:buFont typeface="Arial" charset="0"/>
              <a:buNone/>
            </a:pPr>
            <a:r>
              <a:rPr lang="en-US" smtClean="0"/>
              <a:t> 	</a:t>
            </a:r>
            <a:r>
              <a:rPr lang="es-ES" smtClean="0"/>
              <a:t>Lionel Messi es un muchacho argentino. No es americano.  Messi es moreno. No es rubio. El es serio y ambicioso futbolisto. El es joven. No es viejo. No es feo, gordo, bajo, y perezoso. Messi es flaco y alto. El nacionalidad es agentino. </a:t>
            </a:r>
            <a:endParaRPr lang="en-US" smtClean="0"/>
          </a:p>
        </p:txBody>
      </p:sp>
      <p:pic>
        <p:nvPicPr>
          <p:cNvPr id="5122" name="Picture 2" descr="http://t2.gstatic.com/images?q=tbn:ANd9GcQ7TFX_a6mC2tJoFQS2-eJ7M0KsVSQEfdGd657_MMLYRX4ru1aJoA"/>
          <p:cNvPicPr>
            <a:picLocks noChangeAspect="1" noChangeArrowheads="1"/>
          </p:cNvPicPr>
          <p:nvPr/>
        </p:nvPicPr>
        <p:blipFill>
          <a:blip r:embed="rId3" cstate="print"/>
          <a:srcRect/>
          <a:stretch>
            <a:fillRect/>
          </a:stretch>
        </p:blipFill>
        <p:spPr bwMode="auto">
          <a:xfrm>
            <a:off x="6172200" y="152400"/>
            <a:ext cx="2819400" cy="1447800"/>
          </a:xfrm>
          <a:prstGeom prst="ellipse">
            <a:avLst/>
          </a:prstGeom>
          <a:ln>
            <a:noFill/>
          </a:ln>
          <a:effectLst>
            <a:softEdge rad="112500"/>
          </a:effectLst>
        </p:spPr>
      </p:pic>
      <p:pic>
        <p:nvPicPr>
          <p:cNvPr id="5124" name="Picture 4" descr="http://t0.gstatic.com/images?q=tbn:ANd9GcRvg68Ti2XB1K6vHv-DQGkLkBZ2apOj9dkBIYpOpxD7BvTOehqY"/>
          <p:cNvPicPr>
            <a:picLocks noChangeAspect="1" noChangeArrowheads="1"/>
          </p:cNvPicPr>
          <p:nvPr/>
        </p:nvPicPr>
        <p:blipFill>
          <a:blip r:embed="rId4" cstate="print"/>
          <a:srcRect/>
          <a:stretch>
            <a:fillRect/>
          </a:stretch>
        </p:blipFill>
        <p:spPr bwMode="auto">
          <a:xfrm>
            <a:off x="5638800" y="4038600"/>
            <a:ext cx="3323550" cy="2590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26" name="Picture 6" descr="http://t1.gstatic.com/images?q=tbn:ANd9GcRsHwWEcpDWpnSi-tNTzhXH4EJsfSZA3OPHxFmFLEGMLaL9s7yW"/>
          <p:cNvPicPr>
            <a:picLocks noChangeAspect="1" noChangeArrowheads="1"/>
          </p:cNvPicPr>
          <p:nvPr/>
        </p:nvPicPr>
        <p:blipFill>
          <a:blip r:embed="rId5" cstate="print"/>
          <a:srcRect/>
          <a:stretch>
            <a:fillRect/>
          </a:stretch>
        </p:blipFill>
        <p:spPr bwMode="auto">
          <a:xfrm>
            <a:off x="152400" y="152400"/>
            <a:ext cx="259080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28" name="Picture 8" descr="http://t3.gstatic.com/images?q=tbn:ANd9GcREX2BzQdGaCK08cQ5b9VkSRH5BlEEH0aC6Jh1jT4duoL4L_-bsLg"/>
          <p:cNvPicPr>
            <a:picLocks noChangeAspect="1" noChangeArrowheads="1"/>
          </p:cNvPicPr>
          <p:nvPr/>
        </p:nvPicPr>
        <p:blipFill>
          <a:blip r:embed="rId6" cstate="print">
            <a:lum bright="10000"/>
          </a:blip>
          <a:srcRect/>
          <a:stretch>
            <a:fillRect/>
          </a:stretch>
        </p:blipFill>
        <p:spPr bwMode="auto">
          <a:xfrm>
            <a:off x="2743200" y="4191000"/>
            <a:ext cx="2809875" cy="24384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130" name="Picture 10" descr="http://t3.gstatic.com/images?q=tbn:ANd9GcSVnCny7Fp9zpHtnUADiEfGydld4j7yzqG9a1_MEW4cswmTpi-0rA"/>
          <p:cNvPicPr>
            <a:picLocks noChangeAspect="1" noChangeArrowheads="1"/>
          </p:cNvPicPr>
          <p:nvPr/>
        </p:nvPicPr>
        <p:blipFill>
          <a:blip r:embed="rId7" cstate="print"/>
          <a:srcRect/>
          <a:stretch>
            <a:fillRect/>
          </a:stretch>
        </p:blipFill>
        <p:spPr bwMode="auto">
          <a:xfrm>
            <a:off x="228600" y="4572000"/>
            <a:ext cx="2419350" cy="1981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4" descr="Low-calorie-snacks"/>
          <p:cNvPicPr>
            <a:picLocks noChangeAspect="1" noChangeArrowheads="1"/>
          </p:cNvPicPr>
          <p:nvPr/>
        </p:nvPicPr>
        <p:blipFill>
          <a:blip r:embed="rId2">
            <a:lum contrast="12000"/>
          </a:blip>
          <a:srcRect/>
          <a:stretch>
            <a:fillRect/>
          </a:stretch>
        </p:blipFill>
        <p:spPr bwMode="auto">
          <a:xfrm>
            <a:off x="0" y="0"/>
            <a:ext cx="9144000" cy="6858000"/>
          </a:xfrm>
          <a:prstGeom prst="rect">
            <a:avLst/>
          </a:prstGeom>
          <a:noFill/>
          <a:ln w="9525">
            <a:noFill/>
            <a:miter lim="800000"/>
            <a:headEnd/>
            <a:tailEnd/>
          </a:ln>
        </p:spPr>
      </p:pic>
      <p:sp>
        <p:nvSpPr>
          <p:cNvPr id="16386" name="Title 1"/>
          <p:cNvSpPr>
            <a:spLocks noGrp="1"/>
          </p:cNvSpPr>
          <p:nvPr>
            <p:ph type="title"/>
          </p:nvPr>
        </p:nvSpPr>
        <p:spPr/>
        <p:txBody>
          <a:bodyPr/>
          <a:lstStyle/>
          <a:p>
            <a:pPr eaLnBrk="1" hangingPunct="1"/>
            <a:r>
              <a:rPr lang="en-US" smtClean="0">
                <a:latin typeface="Impact" pitchFamily="34" charset="0"/>
              </a:rPr>
              <a:t>Orville Redenbacher </a:t>
            </a:r>
          </a:p>
        </p:txBody>
      </p:sp>
      <p:sp>
        <p:nvSpPr>
          <p:cNvPr id="16387" name="Content Placeholder 2"/>
          <p:cNvSpPr>
            <a:spLocks noGrp="1"/>
          </p:cNvSpPr>
          <p:nvPr>
            <p:ph idx="1"/>
          </p:nvPr>
        </p:nvSpPr>
        <p:spPr/>
        <p:txBody>
          <a:bodyPr/>
          <a:lstStyle/>
          <a:p>
            <a:pPr eaLnBrk="1" hangingPunct="1">
              <a:buFont typeface="Arial" charset="0"/>
              <a:buNone/>
            </a:pPr>
            <a:r>
              <a:rPr lang="es-ES" smtClean="0"/>
              <a:t> 	Orville Redenbacher es un viejo muchacho. De ninguna manera, no es joven. Orville es americano.El es gracioso y simpático. El es alto, flaco, y es un bueno amigo. Orville es cómico, gracioso, y fantástico.  El es nacionalidad americano. </a:t>
            </a:r>
            <a:endParaRPr lang="en-US" smtClean="0"/>
          </a:p>
        </p:txBody>
      </p:sp>
      <p:pic>
        <p:nvPicPr>
          <p:cNvPr id="16400" name="Picture 16" descr="ANd9GcTQghY0pDb3GnzxnFcZP87V16HLrvJqRnvMW93sRPtQMrR0YWta"/>
          <p:cNvPicPr>
            <a:picLocks noChangeAspect="1" noChangeArrowheads="1"/>
          </p:cNvPicPr>
          <p:nvPr/>
        </p:nvPicPr>
        <p:blipFill>
          <a:blip r:embed="rId3"/>
          <a:srcRect/>
          <a:stretch>
            <a:fillRect/>
          </a:stretch>
        </p:blipFill>
        <p:spPr bwMode="auto">
          <a:xfrm>
            <a:off x="6705600" y="4419600"/>
            <a:ext cx="2181225" cy="2095500"/>
          </a:xfrm>
          <a:prstGeom prst="rect">
            <a:avLst/>
          </a:prstGeom>
          <a:ln>
            <a:noFill/>
          </a:ln>
          <a:effectLst>
            <a:outerShdw blurRad="292100" dist="139700" dir="2700000" algn="tl" rotWithShape="0">
              <a:srgbClr val="333333">
                <a:alpha val="65000"/>
              </a:srgbClr>
            </a:outerShdw>
          </a:effectLst>
        </p:spPr>
      </p:pic>
      <p:pic>
        <p:nvPicPr>
          <p:cNvPr id="16402" name="Picture 18" descr="ANd9GcSRiFwRRrYkWQs9VbfNFKg-bkJxO180GTZeJexx7KHdPIho_EUiiQ"/>
          <p:cNvPicPr>
            <a:picLocks noChangeAspect="1" noChangeArrowheads="1"/>
          </p:cNvPicPr>
          <p:nvPr/>
        </p:nvPicPr>
        <p:blipFill>
          <a:blip r:embed="rId4"/>
          <a:srcRect/>
          <a:stretch>
            <a:fillRect/>
          </a:stretch>
        </p:blipFill>
        <p:spPr bwMode="auto">
          <a:xfrm>
            <a:off x="4343400" y="4495800"/>
            <a:ext cx="1981200" cy="1981200"/>
          </a:xfrm>
          <a:prstGeom prst="rect">
            <a:avLst/>
          </a:prstGeom>
          <a:ln>
            <a:noFill/>
          </a:ln>
          <a:effectLst>
            <a:outerShdw blurRad="292100" dist="139700" dir="2700000" algn="tl" rotWithShape="0">
              <a:srgbClr val="333333">
                <a:alpha val="65000"/>
              </a:srgbClr>
            </a:outerShdw>
          </a:effectLst>
        </p:spPr>
      </p:pic>
      <p:pic>
        <p:nvPicPr>
          <p:cNvPr id="16404" name="Picture 20" descr="ANd9GcTxEbytThi11HRX3-xRz87JwE9z-MbtA1Z3-aDRasiD7cqYd96D"/>
          <p:cNvPicPr>
            <a:picLocks noChangeAspect="1" noChangeArrowheads="1"/>
          </p:cNvPicPr>
          <p:nvPr/>
        </p:nvPicPr>
        <p:blipFill>
          <a:blip r:embed="rId5"/>
          <a:srcRect/>
          <a:stretch>
            <a:fillRect/>
          </a:stretch>
        </p:blipFill>
        <p:spPr bwMode="auto">
          <a:xfrm>
            <a:off x="2209800" y="4572000"/>
            <a:ext cx="1782763" cy="1828800"/>
          </a:xfrm>
          <a:prstGeom prst="rect">
            <a:avLst/>
          </a:prstGeom>
          <a:ln>
            <a:noFill/>
          </a:ln>
          <a:effectLst>
            <a:outerShdw blurRad="292100" dist="139700" dir="2700000" algn="tl" rotWithShape="0">
              <a:srgbClr val="333333">
                <a:alpha val="65000"/>
              </a:srgbClr>
            </a:outerShdw>
          </a:effectLst>
        </p:spPr>
      </p:pic>
      <p:sp>
        <p:nvSpPr>
          <p:cNvPr id="16391" name="AutoShape 22" descr="Z"/>
          <p:cNvSpPr>
            <a:spLocks noChangeAspect="1" noChangeArrowheads="1"/>
          </p:cNvSpPr>
          <p:nvPr/>
        </p:nvSpPr>
        <p:spPr bwMode="auto">
          <a:xfrm>
            <a:off x="4191000" y="2952750"/>
            <a:ext cx="762000" cy="952500"/>
          </a:xfrm>
          <a:prstGeom prst="rect">
            <a:avLst/>
          </a:prstGeom>
          <a:noFill/>
          <a:ln w="9525">
            <a:noFill/>
            <a:miter lim="800000"/>
            <a:headEnd/>
            <a:tailEnd/>
          </a:ln>
        </p:spPr>
        <p:txBody>
          <a:bodyPr/>
          <a:lstStyle/>
          <a:p>
            <a:endParaRPr lang="en-US"/>
          </a:p>
        </p:txBody>
      </p:sp>
      <p:sp>
        <p:nvSpPr>
          <p:cNvPr id="16392" name="AutoShape 24" descr="Z"/>
          <p:cNvSpPr>
            <a:spLocks noChangeAspect="1" noChangeArrowheads="1"/>
          </p:cNvSpPr>
          <p:nvPr/>
        </p:nvSpPr>
        <p:spPr bwMode="auto">
          <a:xfrm>
            <a:off x="4191000" y="2952750"/>
            <a:ext cx="762000" cy="952500"/>
          </a:xfrm>
          <a:prstGeom prst="rect">
            <a:avLst/>
          </a:prstGeom>
          <a:noFill/>
          <a:ln w="9525">
            <a:noFill/>
            <a:miter lim="800000"/>
            <a:headEnd/>
            <a:tailEnd/>
          </a:ln>
        </p:spPr>
        <p:txBody>
          <a:bodyPr/>
          <a:lstStyle/>
          <a:p>
            <a:endParaRPr lang="en-US"/>
          </a:p>
        </p:txBody>
      </p:sp>
      <p:pic>
        <p:nvPicPr>
          <p:cNvPr id="16410" name="Picture 26" descr="ANd9GcSCtlFg9uf-JPlqczLeKUSHmveoF2YghBouyY3IKGCLymBbSZdRnA"/>
          <p:cNvPicPr>
            <a:picLocks noChangeAspect="1" noChangeArrowheads="1"/>
          </p:cNvPicPr>
          <p:nvPr/>
        </p:nvPicPr>
        <p:blipFill>
          <a:blip r:embed="rId6"/>
          <a:srcRect/>
          <a:stretch>
            <a:fillRect/>
          </a:stretch>
        </p:blipFill>
        <p:spPr bwMode="auto">
          <a:xfrm>
            <a:off x="533400" y="4572000"/>
            <a:ext cx="1352550" cy="1828800"/>
          </a:xfrm>
          <a:prstGeom prst="rect">
            <a:avLst/>
          </a:prstGeom>
          <a:ln>
            <a:noFill/>
          </a:ln>
          <a:effectLst>
            <a:outerShdw blurRad="292100" dist="139700" dir="2700000" algn="tl" rotWithShape="0">
              <a:srgbClr val="333333">
                <a:alpha val="65000"/>
              </a:srgbClr>
            </a:outerShdw>
          </a:effectLst>
        </p:spPr>
      </p:pic>
      <p:pic>
        <p:nvPicPr>
          <p:cNvPr id="4098" name="Picture 2" descr="http://t3.gstatic.com/images?q=tbn:ANd9GcRyE6FFnHVs2sqKpb8Q8FGZxaF7rFE8QrFewffepKjas6SMrwDk"/>
          <p:cNvPicPr>
            <a:picLocks noChangeAspect="1" noChangeArrowheads="1"/>
          </p:cNvPicPr>
          <p:nvPr/>
        </p:nvPicPr>
        <p:blipFill>
          <a:blip r:embed="rId7" cstate="print"/>
          <a:srcRect/>
          <a:stretch>
            <a:fillRect/>
          </a:stretch>
        </p:blipFill>
        <p:spPr bwMode="auto">
          <a:xfrm>
            <a:off x="152400" y="152400"/>
            <a:ext cx="1524000" cy="1524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100" name="Picture 4" descr="http://t1.gstatic.com/images?q=tbn:ANd9GcQ6couu6u9s64YbNVRhXYlsF83VGQn-80NkY0QKh90wq2pxCOlzlg"/>
          <p:cNvPicPr>
            <a:picLocks noChangeAspect="1" noChangeArrowheads="1"/>
          </p:cNvPicPr>
          <p:nvPr/>
        </p:nvPicPr>
        <p:blipFill>
          <a:blip r:embed="rId8" cstate="print"/>
          <a:srcRect/>
          <a:stretch>
            <a:fillRect/>
          </a:stretch>
        </p:blipFill>
        <p:spPr bwMode="auto">
          <a:xfrm>
            <a:off x="7010400" y="152400"/>
            <a:ext cx="1828800" cy="15555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00"/>
            </a:gs>
            <a:gs pos="45000">
              <a:srgbClr val="FF7A00"/>
            </a:gs>
            <a:gs pos="70000">
              <a:srgbClr val="FF0300"/>
            </a:gs>
            <a:gs pos="100000">
              <a:srgbClr val="4D0808"/>
            </a:gs>
          </a:gsLst>
          <a:path path="shape">
            <a:fillToRect r="100000" b="100000"/>
          </a:path>
        </a:gra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latin typeface="Impact" pitchFamily="34" charset="0"/>
              </a:rPr>
              <a:t>A little more info….</a:t>
            </a:r>
          </a:p>
        </p:txBody>
      </p:sp>
      <p:sp>
        <p:nvSpPr>
          <p:cNvPr id="17411" name="Content Placeholder 2"/>
          <p:cNvSpPr>
            <a:spLocks noGrp="1"/>
          </p:cNvSpPr>
          <p:nvPr>
            <p:ph idx="1"/>
          </p:nvPr>
        </p:nvSpPr>
        <p:spPr>
          <a:xfrm>
            <a:off x="457200" y="1295400"/>
            <a:ext cx="8229600" cy="4038600"/>
          </a:xfrm>
        </p:spPr>
        <p:txBody>
          <a:bodyPr/>
          <a:lstStyle/>
          <a:p>
            <a:pPr eaLnBrk="1" hangingPunct="1">
              <a:buFont typeface="Arial" charset="0"/>
              <a:buNone/>
            </a:pPr>
            <a:r>
              <a:rPr lang="en-US" smtClean="0"/>
              <a:t> 	Orville Redenbacher was like a mascot for popcorn. He advertised his popcorn on TV and on the radio. If you go to the supermarket, you can see some of his popcorn products with his name on the front like this:</a:t>
            </a:r>
          </a:p>
        </p:txBody>
      </p:sp>
      <p:sp>
        <p:nvSpPr>
          <p:cNvPr id="17412" name="AutoShape 2"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3" name="AutoShape 6"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4" name="AutoShape 8"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5" name="AutoShape 10"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6" name="AutoShape 12"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7" name="AutoShape 16"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8" name="AutoShape 18" descr="data:image/jpeg;base64,/9j/4AAQSkZJRgABAQAAAQABAAD/2wBDAAkGBwgHBgkIBwgKCgkLDRYPDQwMDRsUFRAWIB0iIiAdHx8kKDQsJCYxJx8fLT0tMTU3Ojo6Iys/RD84QzQ5Ojf/2wBDAQoKCg0MDRoPDxo3JR8lNzc3Nzc3Nzc3Nzc3Nzc3Nzc3Nzc3Nzc3Nzc3Nzc3Nzc3Nzc3Nzc3Nzc3Nzc3Nzc3Nzf/wAARCACTALEDASIAAhEBAxEB/8QAHAAAAgIDAQEAAAAAAAAAAAAAAAYFBwIDBAEI/8QAQhAAAQMDAwEFBQUGBQEJAAAAAQIDBAAFEQYSITETIkFRYQcycYGRFBVCobEjUmLB0fAkM0NysuEWRlOCkpOio8L/xAAbAQACAwEBAQAAAAAAAAAAAAAAAwEEBQIGB//EADARAAICAQMCBAUDBAMAAAAAAAABAgMRBBIhBTETIkFRYXGBkaFC0fAUIzLBFbHh/9oADAMBAAIRAxEAPwC8aKKKACiiigAoooNABRXlYuLS2hS1kBKRkmoA0S5jcYDOVLPuoHU0sydYuNXdiAmDuLyylKivHhnyrRcXJTs7tApIStGG8kElR6ZHkM1wNWJMB5M77Yp6QjcoFw5SFEYJA8Kqyvw8FiFDkjuX7Qo0K7Jg3SKWgpWA80rcEDzUOuPhmnKJIZlR2347iXGnEhSFJOQRVJ6icDsqA7OdC3GtyFuYA3DwJ8PCmP2VX+Oq43OzIebDW77RHBOConhePhgfWu67dzItq2Ms+isQqvc1YyIPaK8Fe0AFFFFABRRRQAUUUUAFFFFABRRRQAUUViVADk4oA9Na3nm2Wyt1xKEjqpRwKXb3qyPDKmoQS+8OCrPcT8/GkC46gl3Z9aWyuYUHvK3bWW/iroP1rOv6jCL21rc/wvqaWl6ZbfzLhFgztXQ2VFuIlUlfmnhP1pdumrZb77UVMuMx2ziUFpIClFJIB6586QZlyQMpdlqkn/wop2Nj4r6n5VHfb3EkGM20wlKgoBCc9D4k8mqfi6mx5m8fBG/R0Gtx45ZYNvucNF0lyrhKYjpS4UNpdeCQkDjA86l3rpBfjqW1OjON4JCkPZH5UjaesrF3uD9zlxw606rclsODu5HJOSPHyr256ZtzFluMuOykrSUBklXCSFHOOSOenjwKscGNKMoS2tco49SzLc8yv7POjvKJOEoXnB/nStp2Y5Ev0N5vswreeXHA2kZB4KjwBTDdYFvd0wmfDj71BO1xfd7p8QcKPI+FJwjqaShbiCkqTlPHhTq1Ha4kSrnddFYLcN+uyU72oclbY/1Ij6Hk/RJz+Vb4euZLDgbfnKaVn3Jbew/mBVOIUppwONKUhYPCkHB+tSsfUF0bQG1ylPtD/TkJDiT6c81VlpHHmEmvqbCorl5ZQRfMDVbjiQXWEupP4mldf5fnU7Cu0SWQlLuxw9EOd0n4efyr56g3qOg7m0PW54/6kVRU3nzKD4fCm216qfZbT94sIuEXIBlRhkp/3I/pUxvvqfmefmUtR0iLWa/sXPn1r2ljT92anRg9a5iJTB6tlWSn08wfQ0xtupUMdFDqD4Vo1XqxZ7GDZVKuW1myiiiniwooooAKKKKACvDXtYqUByegHWobAwffQw2tx1aUIQMqUo4AFV7qvVvatrQ06WIieCoe87/0rDWOpEv9qlLuyCzyVA/5h/vpSTNmJtjTV0ubSXJ7w326Cv3WU+Drg/MD+xjX3z1UnXW8RXd+5vaHQxhFW2rLfZGc99LTCJN5KmGXBuYt7asOvDwUs/hTUBcLtJngM7UMRUcIjNDCE/1+dR8iS/MkrkSnVPPuHKnFnk/0+FCSE/iFdwphXHCR6WirtKff8I3IPQVuHTnpW62W2VPJLAQG0qCVOrVhKSQT+gNSybda4ww649Nc8dp7NsfzP1rmU0ixZ1GjT8SfPsjTp+S84iRb0yFN9q0rsiMZSfEfPP5Uw3S1sSLSlmWqIxIZbCW+zChlIA2k94A8DqRxzUTGQjtguJGYYcyA3hPJV6nrwKkL1fLauEg3SCoyAnaNiCRkH06VNb3co83q7YX2OcVhCXLDke1Pq7XDa1pQltHuqPUn5AfnUUVOKab7QknaMZ8B4Cpx6JKvT4eWyYtuCdzbaQc7fAD4+dRy4zsqQ6YiE9klWxIzjAAHnT15VllWu6VU9yXDI49a2Jpgs2n3p6ghMVcl087G05xnzxXe/oiS3dYtsSdkx8EhsrBCQNvUnjPeHHrUq1S9C7DXVp+bgVkHBrriSXozwdjOKbWPFJ6/Hzqe1XpBzSsKOubLD0l55KA2hGEpBCz16n3PzpcSOaia9zV0t9d8cweUOth1E4XkCO+3bZmcjYhCWpSvJZxkEnFP9r1gmVL+75yfs1xbCTtUcBzKQTt8+c8elUingYIpktkxq6NNW66Plp9GPsc8qwppXglR/dPnSHlLCYnWdNrsW9rj8r90XvBntyhgKAWOqa7AaqCzX+axIVCuGWblFJBUfxjz/vr1qy7Ddm7rECxgOJ4WjPQ0/S6vdLwp9/T4nltboJ6d57olaKKK0TPCiiigDwnApX1tdjGjJhMKw68O+R1Sj/r0+tM6iACT0FVBrC6lSbhcSrunKWs/RP8AWs7qVzhWq495cGh03Tq67L7IhHJEd+VJmzEldttOFFonAkvn3G/hnr6fGk64T5NznOzZq97zytyj4DyA8gOgFdt/dMeLCtAJBjp7aTk+8+5gkHz2pwnPxqIScdelc01Rqgor0PS1eafiP6fL/wBJjTljmaguSIMFPeVypZHDafM1YU1nR+h1Mx5sduZKJ2uOvAnvYyQlKUqJwME8YGRznimD2YWduxaTNweR/iJKC+5nqEgZAqotSy1z9RzHnSSWcMpUPP3ln5rUr6U5RSjukZk77ddqfAreIoty56ct15sP2zTTTLSzlwIZSEh1WMYOMc+pqsWng8knCkKBIUlScFKvEEeBp29ic9xX3lbnFEtoCHm8npnIUPyH1rg13ZXWNXqTBZ3/AG4hQbTgd7A/nu/Kk21RlHxEuSnPdp9RKmbzj1IFpTZQ2pWVIScqxnIPOeniKyhRbhfpzLEJtTTJKsPyEbkjHiR+XzpkiaIlMDdc5LUTeN6s8pQnODlXTPPT41K+zuMJbVwQxJSG2pBQcDcrHoc8Zxn5ijTxcXiSCzVOMGq2Jl8sF5tKUplNCYwe6p2Oo8c9CkngfDPFSns5tljTDlz72FrfLxKGC0o7U4AB2pB5pgtlyFy1FebZc29zFubLjpCynABGAcdclKj9K0+yCazObukVcdkGLIUAQjk7jk9fIkp+VPlHc1hfcrz1E5Q2yfY90Itl3XF1TFjJisMxUYaAAwVKV5eiU/PNc7z6XvbWiMpRwyytQGfEoZx+lc2hHls+12/xldHmnHB8EuED9a57wFR/bjCcSP8APcCD8A21XSSUeEIeXL6GPt3dIuVojgHvjf8AEjcB/wAq47doyDbbaxcNVOuJ+0d5qK2vZhPAyo581J465Ipw1xbGrlrjTQk7ezQ6CQfHuuHH1ArT7SpFljXWCu/SVCOhtLiIrbZJdKVE4Kj3QM7fHPFE47m2yzTrbaqvCreM8iZ7QdMRtOSobkHcIctBKdyiSlQxwc887qV0DIwR186Zdb3e46pjQrsiOG7PvKW1A8pAPA55O4gc4xwB6laB5qvbFJ8HruhX23UN2POGMYlOXa1pdST9621IIX+J5geZ8SnP0pq0ldVIUzPY91Q2uI+HUYqvrfMcgy2pLfPZnJT+8noR8xTLphSYV+ft6FZjPDtGCT4dR/8AE/lVC+Hace6Ga/Srw5Q9O6/2v9ou9h1LzSHEHKVAEGsxULpp4/Z1xlE5aOU/7T/1zU3W5TZ4lakeAsjsm4hRRRTTg4bu4WrZIUn3thA+J4qltfrTEatcZXuLeDix5gY/qaum7J3wHE5wOM/Wqe9odpm36bDNjYVNabaUFOM8oBz0z0rM1Md2oi/ZGv0uyMG9z/mCuZclcuW/JX7zy1LIPhk/yrFsBSwFcJyNx9K7rlp+72pHaXC3vst/vlOUj4kdPnXDgYPSnPBv1OMo+Vn06+2E6VdaYHSGoJx/tr5sDofkSXcg9rIdWD8Vk1efsw1I3frCqHIP+KigIcSeq0Ee9+o+VVFqKwvadu8iG8k9l2hLK8e8M8AfLBx611N5gmY/Sf7WucZ9+R79ibH+NuMjHAbDefmDXfrWcyNeWNsLO5EsJdSFY3JDZPPmMuJ/KpDRERGktHql3MbHXT2q0fiJPuoHr4VWAuLt/wBZszVLSUJloSgpPGe0CnCD4jIwPRIqF5KuReoj/Wa6bh2/Ydfb2p9VutbLbq0MqdWXEpON3KEj/kfrS57Iryq0ahFuWVKj3FQSdyidqwkhJyfgkfSm32suQrnZS5HmsLERK3FFCt3IUhW3I6EhJFVbbpIhXGHJOR2TqVn0APJotm1LKGdN0Vep09mf8l2/Jc2pYTVoVfrmEpQLg2yhSlDghIUXM/8AkSaV/YIFrVeJLgwXCgkZ/ESpR/5VE+0LXzWoYBt8BtW0kp7XYoApJAUcqAPKdw4B97rS9Y9WXDTsF+Pb20hx5zep1ThAHAABA5Pn1FdtpSWCpTo7Z0ye154LK0vBU37V7nLLaggwlAKxwSXlZAPyFYXqO2v2oW24FxvsGluFawsHHcbweP8Aar6VVz2q746XlOS2yXgAolreRjy3lX55qOXOmvvds7OkqcxjKXCjHwCcAVHoTX0+6T7YLb9qd3Y7SLPt8wIlQnEOoBbUCSAtJHIA53/lXBd9VaW1XChr1EgsS4w7wD6Wx4EjvckZAPGfnVYIaaCgspGc5KyMkCrDvGjoFm0X99ds+9KeZCkBzCUtkjyHX51G7LHWaGFEI+JLDfbCyQupNTovKY1utDAatMcJCClCkp2p5AG4AkkgEkgdAMeNRCf7zWpJyc7gT6VubbWptTqULU2n3lhBIHz6VWsllnrOm6WGkrxuzk2JqQgyy1Otj+7vMLShR/h3f0JFRwUkD3hTPpqzWu42S5SnZZ+8I6NzTIOEg5wnPnlWBSlHc8FzX6iqilzs7dvuWzaAW5qCOi0FPx8anxS7pyW3cYNunMjDbyQpPOfA+PiMjrTEKu6JNVtP0Z8zvalPKPaKKKuCRavzyVLlrkt9tFgMpd+zk8POqztCvMDAx4ZV04FLVuh3nU1vbvEXUSUsqycNIO3jqEjOMfn5mmPVkWcltyVbYi5YdbDciO2U7lAHKVJClAEjJ8R8+lY6EiNw9JojswZEFALpEWSMLbyonBGTjrkDPQiq8oty5GJ8EDpLUyLrc5+mbpl1xhRQh1XR1JGcjJJB55GSPLyFZa/sadP6kditDa07+0Rjpg+X58ehqR0a3Im+1FLkcZAfDjp/dSEpJ/TFdXttnMSdWQ47KkqcjM7HNpHBwTg+veT9a4xnk0dLY6Lobez7inY7rLss9ubAXteRnxxkHqKsRPtUiPMb51tWZLaRtV9mC8n0wv8AXFVg224pvtktrLY4K9h25+Nd1qtU+8PmPbYzj7uOdg4SPMnwpe/ab2o0NF/9yUsNepNaivt81chxzsZDVvaQVLWpITtTjkJAyEjHU5KvlURHUqNt+zrLKkjCFIGCmrP9oKVWr2YRmnU7HO60sY8S2sEfnSdY9Jzbo0zIeebhsyV7GFOpJU6c+CR4evSotTeBXRtRpaYWOzCXbL5yLUpBlFJluvyVI4SZDqnNvwyeB8KwVkDCflTpZ9Cv3HUFwtL09ppcAp7baklRChlOB4ZBBGaYYOjNLS7Vc0RlOSJsVBDrilqPZrwSMdARweRURjOXctWdT6fpltpX2RF2/SFoa0UnUDocelOpSU9qcpTlQGQkenTNVipLjaEdqlSFYB7wxVym6PW32LRJjDTSpDTTCEhxIUEr7RKd2D1I6jPiBW9cX/thoOwv3lKVynnEBboSEnHOeB54Bpu3CMGvqM4WSlPlN/Yrmx6Dul4isS3JEWAxIVsY+0khTp/hSK6LjoSTD1PC01EkCROfZD7ruzDbbZJGcdfA04a6mvR/aJpm0xCW20Ljq7NPQtlSwR8O6Dj+EeVOKVRG9ePqcKUy3oSG2iTyQkkkD/1CutvuKl1C/duTwVjNtekrdBvMFxsuSokYlqS88oF10EgAAcDKgenhyeCKctbXeHaNH2aS/bxPStxpDMdS9qCooOCr0xz064qvE6Plyb1dZeow+xDZWshSlFHbL4CQkePA5J4wM9Kd9URW5+k9M29p9p51gx1qTvSFEJSATjOema5WFkRbOctu+WTo1ZpKDdtQWRhiM3GbdQtcosp27kJ2nHHjyR867WHBCu8xMlluHp6KwWRvGwOKyBhI/EevPqkDxzy6u1fEs8+BcIziZLTI7N5COFYUoA4z4/0pYujWm5Wo39TvXlUiKU9omEo4yrGMFSuAnxwD8qnCy8fzg432SiotvCGSyogxvZ09dERUSHWm1qxwFL2nhJUB8ifjVf2i6N33U0RUplMCDOKftEdoBKSAAkBJzkZGc+PJ86dNN3W2PaJkQG1dip9xbiGQhWEoKgfLgEDOPDNQmknkQ9ISYtlahSdRIcCFoeG4KbC9hUkdSkAc49eK5aXCRYpacZuzLx2XzGHWN9k6SbLEFhtlhbafu11pHcRtA7p6jpn8qfrM5Odi7rihtLpPHZ9CKQ7OuXD0NKVqEhtUZ8rhqWcFODxjPhnOPQ0/2eQuXbIklxBbW8whxSCMFJKQcU+n3M+fsdlFFFOODwjjFcEde5+4I/ccA/8ArSa7zUPbF5ul9SfB9vH/ALKK4l3RKEW2NhGkZNz0CwhuY5uTMXIG+ShSRjCeqcjHljxwaQdCaee1Tq9SLwpS0pJclDJzjPu565J5J8advZO65BudzacKvs8iUWufdDgSlSfmQoj6V3Sks6I1mq5LaKbdPw06tKc9nk90/DPd+SfMVXTTX/Zcrn4bfv6HQxKaXHv6Z8dEexMoMeKCNgUoFQAQMDJ4BzycnHhUQlKdKeyf7ZEViRNIW48OCoKyQAfDgAfOuK429pF+mXq7ahbnWtrtHI0UO7+VbsBeeEpAI446fXji6rsd30nIsGoW3osRLxVDcZIBDYVlA56EDj51PGeSFvaxzj1GmZCN+9n2l4s9YWJD7Hbr6ZGxeenTNY65u1qsOoreuatxQitIXEt7KSN68qAJV+7nHAySUjioa964szmno1rt7LiuwT+zLC1LKSEFI5Cf4upIrhe10iciJLuNkakXWKgBt/Ykjd58qH1wevSo7HUNPbZzCDa+Q3ez9c5zWGoXrq2huTKaZc2pOeBuHyxwMdeOetcXs1Zc+x60dcJJdlqCfgGzj9aRbbqm8WyfMujbyBMmIDaivBCEglWASME5JOcdSfCshetQSkFmE24lL6yrMaOolRPX+E8DxTxR4kY9x8umajPMcfNosFuLCk6BFimTUR5LryiG8b1pHalQ7g5xgdcUt6z1XEtVnt+n7A8tbkMJBdIwQRwSUnkcZ6+JHlSZdYdyZjKduTzqkqUUKQt7OfHBSOMelSzml7UwtmMxIdMnBcWw2psrcSGyohKR7pJwBnrS5X1rGTuOgcGnZLj4ckrJ9pjMl6FcJFmSq7xkbBJQkEgeIGSAAT8Tzxil/UWsrpf5rLwV2CmXQ62tG3eCAQBwn18c9BW+dCsNriSu2aU6+XOzbbWvctoltKsHBA7qicnBzjFZTL7a0TZSIsZtDCEhDK2m0/tP2qV+AGAADjPPJrnx3JeWIyGlqUspNke/Jv8AfFojyHJT4VkJb7LaDjG7KjzjpkZx0rGJElzJb7T012OlgFchxbykpbAODkIPJz9akpOr1SXNy4CFglwLyvaVgrSUE4B5AQAfOo1q7Pt3J+c0hlKn8hxothTakn8JB6jpXO+1x54NGnR7k14aXtkzYsaZDjjsSTEkgLKGnVqKVPrCQohOeSQD412jTUgqiK3xAZGCFuBSduUbwckc8DqOhrkF4nkulEhDfaqyUoZQAnu7e7xlPd445wK8+3zSEbpaiE+7lCMDubDjj90Y/PrS27HzkvQ0urSShhL6Hky2qYeDUyMnt1ISsoKQojd0SeOtPun9KxnYcOAtoJlFfal1s7Sz8CPIeHTNQ9igPvvN3K4lbzoSluOgjvKwMAkeP9mrc03aDAj9tJAMp0d7+Afu0urfdYoRfC7lHq2rjClVtLd64/nYi29AW92Sh65zJ1wQ2oKQy+tKUD0OwAqHoSQfHIpvSkJGAMDpQK9raSS7Hkm8hRRRUgeGlDUOnL2/djctO3tMFTiQH460FSHVAYBznA4wPdPSnCiocU1hkp4ELSunr3GkXBi9NRG4jyQttUZwKy9n3/dSRwBxyOK3agudqehu2jU6UtuqQpI3AftB4lIJBI6HKenHQ8B2wPKuafb4VyjmPcIbEpk9W32gtP0Irjw1jCJUnnJ8w3v7tZldhCuTk5CFnsmiCvsx06hRA/WpCyWxia06/J7QoS6loNtKCeVAncpRBwBjy5OKvt/S9oVAXBTbYqYiv9FtlKUj1AGOarW+aAmWt5yRpuc+EqHeY7Qtrx5bgRkfGqF7cVh8HoNDq4zg63LbJ/DgW3bCmMw8uU6+haN69+1JZQEubdilfvkc8fStyrfb4EwNzVpQNkhQ7ZW4FIWkNK2hQzkEnGRmuNVtSSY8qY5DeJKixN3BClee7p8yKye0/c4rZcVCU4z1DschxJHnlOaQm2uWbMKJSe2d2PwdiZ9lidu23EaUtan0tutDftBGE8+IPGOeM1xTb0ha7a7GTI3wuz3IWrahW1IB6E85T5DgnioxzchRSsFKh4KGDWleT41MYRzlD/8AjK4+aUnI1yHC6V5yEqUpW3ccAk5OPrWuVKfkPl991S3jjv8AQ8DA6elerB8q0rBqzFI5trgvQ0qPJOOfOvUnJ6VieTgc5Nd0O1z5P+RCdUD4lO0fU0xySXcqLCkaUVvQk5A65OB6nyqTZs0aOofetzYaVn/JjDtnD6ccA/GmO026WE5strTbkYx94TsLfI80g+6fgPnVedsUP8dQWV+yF8Wl2M0ly45jqWMtR8Zec8iE/hHqfpU5Y9OL3odnMlbij+yjAbifj/SmuwaQc7UvNJW8+vlydJ5JPmM8/wB9afLRZI1sG5sdo+R3nVDk/DyFJjXbqHiPEfcoarrKqi4xeWR+m9PCGRLnBKpWO6kdG/h6+tMYTigDmsq1KKYUw2QR5a22Vst0mFFFFOFhRRRQAUUUUAFFFFAHhrTIjNSE4dQD6jqPnW+iuZRUlhgm08oVrzpRua2oJLbqOvZvoBH1pJnaMnQllUNubFH70V0lJ+QOat7FGBVOzQQlzBuJo6fqd9KxnK+JR0i33pWULlNP4/BKZGf0zXJ903VPJsVtkeqQkfzFXytlpwYcbSr/AHDNaDbYROfsrQPokCkf0Fi7ST+hfXXXjDgikEWu4n/udCWfVzH/AOq6EWm8rwlnRNmQT+J1KVY+qqucW2GDwwmtiYcdPutJHypkdNavVCJ9VjL9H5f7lRRNKardwlIs1rQrr9ljoz+lScb2YreO+83qdLJOeza7ifhznj4VZyW0JGEpA+ArLApkdK/1Mry6ld+jCFG2aKtluKTChMNKT/qrG9f1NTsezxWyFOJ7ZXm5yB8qkQK9psdNXHnGSrPU22f5SMQAkYAAA8BWQ6UUVYwICiiigAooooAKKKKACiiigAooooAKKKKACiiigAooooAKKKKACiiigAooooAKKKKACiiigAooooAKKKKAP//Z"/>
          <p:cNvSpPr>
            <a:spLocks noChangeAspect="1" noChangeArrowheads="1"/>
          </p:cNvSpPr>
          <p:nvPr/>
        </p:nvSpPr>
        <p:spPr bwMode="auto">
          <a:xfrm>
            <a:off x="63500" y="-646113"/>
            <a:ext cx="1600200" cy="1323976"/>
          </a:xfrm>
          <a:prstGeom prst="rect">
            <a:avLst/>
          </a:prstGeom>
          <a:noFill/>
          <a:ln w="9525">
            <a:noFill/>
            <a:miter lim="800000"/>
            <a:headEnd/>
            <a:tailEnd/>
          </a:ln>
        </p:spPr>
        <p:txBody>
          <a:bodyPr/>
          <a:lstStyle/>
          <a:p>
            <a:endParaRPr lang="en-US">
              <a:latin typeface="Calibri" pitchFamily="34" charset="0"/>
            </a:endParaRPr>
          </a:p>
        </p:txBody>
      </p:sp>
      <p:sp>
        <p:nvSpPr>
          <p:cNvPr id="17419" name="AutoShape 26"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0" name="AutoShape 28"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1" name="AutoShape 30"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2" name="AutoShape 32"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3" name="AutoShape 34"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4" name="AutoShape 36" descr="data:image/jpeg;base64,/9j/4AAQSkZJRgABAQAAAQABAAD/2wCEAAkGBhQSERUUExQVFRUWGBcYGBgWGBgcGxgcGBgXFxgYFxcYICYgFx4jGhcYIDIgIycpLSwsHB4xNTAqNSYrLCkBCQoKDgwOGg8PGiwlHyQvKSwuLCwuLCwsLSwtLCwsLDUsLCwuLDQtLCwsLC8sKSwsNCwtLCwsLCwsLCwsLCwtLP/AABEIAMMBAwMBIgACEQEDEQH/xAAcAAACAgMBAQAAAAAAAAAAAAAABgQFAgMHAQj/xABKEAACAQIEAwQGBAkLBAMBAQABAgMAEQQSITEFQVEGEyJhBzJxgZGhFEKx0hcjNVJTcpPB8BUWM2JzgoOSsrPRNKLh8SRDVHQl/8QAGwEAAgMBAQEAAAAAAAAAAAAAAAIBAwQFBgf/xAA3EQABAwIDAwoGAQQDAAAAAAABAAIDBBESITFBUZEFExQiYXGBobHwMjNTwdHh8RUjQlIkcpL/2gAMAwEAAhEDEQA/AO40UVE4rxWPDRNNM2WNbXNibXIUaKCTqRQpAJNgpdFKf4U+H/pm/Yzfco/Cnw/9M37Gb7lJjbvWjolR9N3ApsopT/Cnw79M37Gb7lYn0rcO/Tt+ym+5RjbvR0Oo+m7gU3UUoD0scN//AEH9lN9ys/wp8O/TN+xm+5RjbvR0Oo+m7gU2UUp/hT4d+mb9jN9yj8KfDv0zfsZvuUY270dEqPpu4FNlFKf4U+H/AKZv2M33KPwp8O/TN+xm+5RjbvR0Oo+m7gU2UUp/hT4d+mb9jN9yj8KfD/0zfsZvuUY270dDqPpu4FNlFKf4U+Hfpm/Yzfco/Cnw79M37Gb7lGNu9HQ6j6buBTZRSn+FPh36Zv2M33KPwp8P/TN+xm+5RjbvR0So+m7gU2UUp/hT4d+mb9jN9yt2H9I+Ce+R5Xtvlw85t7bJRjbvQaScasdwKZqKVJPShw9TZpnB2sYZgb9NUrz8KfDv0zfsZvuUY270CknP+DuBTZRSn+FPh36Zv2M33K2D0lYHLn7yXJa+b6PiMtuubJa1HON3hQaWcasPApoopTb0pcPC5jMwXr3M1t7b5Ote/hQ4fcr3z3G47ma423GTTcUY27wjos3+h4FNdFKf4U+Hafjm11H4mbUdR4NaZsJjElRXjYOjC6spuCOoNMHA6FI+GSMXe0jvC3UUUVKqRRRRQhFFFFCEUr+ky38mYi/RP9xbH3U0VUdqlvhyDqDJDoef41Kh2YVkTsMjXbiF87h62xqCQCbDra9vdTD227MJhissWiO2XJ+abFvCfzbA6cvZssK1YnNsbL2kFQ2Vgc05FMa9kri64iJugUXJ9ljTh2Xw0WGjymVxc3Nwg1PmBflzJrl9hUnCY542DI2o66g+RHMVSQ7eqaillmbhx+QXXuIYyFYZJGaNkVSWDIDcdCOdInEOIcMaNssTZyLqYldLG2lsxC28rEeVR17f4obdyPZHb7GqgnmLszEAFiScoAFzqbAbU+e0qmkoXx3xk+B/S1it2Hwpe9rACwJO3iNgPea01vw2MaPNYKQ4ykMLg6gg26gjQ+ZqDfYupJiwnDqtkODD5smaTIpZitlVVG7FmNgB12q2wOGTu1L4ZcrWUSq2e5PMshy5ugHwFaP5WhC5oVfDTGwzRC6pqM1gGTvUYbq98p2zaW2YbHwp3iI793IFD5e6hzWNwbqiWyg3FtL73vYPYbCuNM+ocCC0+f2yUCfg8oZisTOlwvhBFm6XYdNdQK3R9npja8LC5Uf0sW7C66nSzbA7MdASdK3rxBRL3oaZnK2ZxMqs5AAVm7v19ra62I1JW7a5sah8KwzBMpUKMTJlAN7jJoLE2JGxYXsQbUdUqoS1LMgSffetR4N4M7CaNRf14hyOVhowbRtD4airgSxshR/YwH+vLViMc2a4w5IIIYOXkzXFjqzErYbEEEab89ULglVEGFBJAClhqdBY3fQG3qi1rnyqHC2hWmGrlzxD0/K8HZfFH/6T/ni+/QnZ2cN4ohpuDLCPaPX0p14RwrELHlcgC5IVVLZRpZR5ADl7Tc61MxPAs7q6sySC3jQspZRqY3FhmF7abjlWaORxfhfpvA9R+FRLypKB1Q08fylqPsvG4/6eVPMzRkH2ZXJpp4OiQLkWAqOdpOfM6tvUHiGEXBIZGa0RveJcoEjMNSA/iLAa+Fh6tLrdrI8gQHFjIbo/4suttQuYvZ15WYG4360xY7Fk/Ltafysl6qpZfCSP+2Xmm/jXE5SciYZpoiNczw2J6Wc3062pM4xwKeVgyYFIABbKjxeLoTYgA+wVJPbCASiVY51e1nsIsr9GZc+jD84WPW4oi7YwJKZI45lLDxLljKFvzwpfwsedjY8771PX/wBtn+p148FogbVQ/DF5/tUv818V+gP+eL79b8BwfGQlikJ8XrKzRlW0t4kz2bTrfYUwcGxkU5tE8isWzBJH8emujK2Z18izVe4vhRE6yeO+XxKM3dnazAHRWFt166+cP0N3D/yfyiXlCcdSSIcUg4fg2MQMohujEkoxhKeI3ZQuawU6XX1TYaaCtjcNxxBDR5gVCkMYDdRbQ3bUGwJvz1FjrXQv5HdxmAt7dP3VFl4ZIASFLW3AKjbzYgfOsPOVBz5scP2mFXG4/C2/vtSJPwbGOCGhFioUDND4bc08fhJ5ke3mauuyOLx+BewhLwsfHGZIue7Ic/hb5Hn1GMva9EZlaOYMDYi0ehH9+x9tY/z3i/Mm+Ef36ZstU3Rg9+K1ObI5hZzYsfe9dkwmLWRQynQ/EeR8631yDAekpIWuscx6i0dj7fH866N2a7Uw42PPEbEeujWzof6wHLoRoa7FNO6RvXbY+9F5+oopYBiIy3q5ooorWsSKKKKEIqp7Uf8AT/4kP+8lW1VPaj/p/wDEh/3kqCmbqFxvtO11ChmZPpMmZWvo5aQ+BjYhcr2sNL7ZbHNRY/AmNtjl019uoF+trfwKY+3WBaOxOzSEq3LUMSpFvCRp7dSb1SYTGXUxst+q9bC11X85fzRuBoL75pSMS9BQue2Frhpn6quU1sMfmakYrhpQFsyldCpXnc7HXQga6Xqw4CkLF1mIGYoFNrkXDglP6wbu/dfzrPI7ALrsxytcwuGYCpzD5mjuvM00T8PgQyo9hZlynTN/RsSM+UkDPlB0qJjsDhAj5JSXCkjxAjNY2Gw5gDS+4vpVLZwdh4JmysOw8FRGLzNAi8zTBiocKVkZWXNlsiggC4iBvYKNc99ybk+wVRVYx+IK2MtfnYhYd15mgR+ZrOinVmALzLXmQVlRQpwhYGEdB8K9yVlU/gnCvpEuXNlVVLueeUEAhRzY3sKkJJHMjaXu0CiwYyRBZJZUHRJHUfBSKxkndmDM7sw2ZmYsPYxNxXQZezMWeNY8PaJSveOwU5gNWBvqx5aUscd4UvfOYgFQIJAMuW3rAqRfQjKabBuK5DeVIS7NhA3qjkdmN2ZmI2LEm3sudKxy0Kb17SLsgAjJeZaMte0UKbBYlAd63x4yRdFllUdFkcD4A1qooUFoOqtMD2oxMRuJS46S+Mf9xuPca34rtpi5FKGUBWFjlRRcHlqDYeyqSihVGmhJuWi/ctmG4dI6s0UMjohsxRCQpsGtp5EHTrUbvl08Q121GtMfo/lX6aVVpBMySd0N4QcgzNKoIYnwgXGm3O1HZuM/R5UJUyPiJ0ykeCVhhJDlZreFcwLg23UbXvWZ05a5wI0t53/CwSVhjc4EA2sl3vF18Q031GntqTwvjLQSrLBIFkGxBHiHNSPrKbaj94vTBLw8JDFJ4c2FwmJBZcrFZUihkUsoPrqZJWAO1gelV/FMDkhmj74tLhpgcRuO/Wfuu7lO+Zkey2J5k311ltQHEW952/HFK2ubKcBbrkV3XgPEDPhoZiADJGjkDYFlBIHxqfVN2M/J+E/sIv8AQKua7A0Xk5QGyOA3lFFFFSq0Urek2QrwycqSCDEQQbEHvY7EHlTTSr6UPyXP/h/7qUrtCr6f5zO8eq5JxbtO2Jw8cUo/GJIGz6WZcrLcjk1yL8j5bV4YllvG/hkzXRwLBiPDuNdxf3XqlG451cOwyGwzx31X60R1va3L2fOubMSSCvUmNrAAwW9+8lAxcr3yOLEG5sdG/rZbWudTmFr32vc1J4fjhHmBjWQNluG5Zc23TUg+6t8oMixRaOzuBHJ5FgCHJNyddT7Od6teOej+fDxiRD9IBtmEcbZluDqQC1xcWqG9dtiropYmjA82uvMNjVZFvErMu5PO2222uv8A7NU/FZFYrljEdgQwGxN9/hWfCcTY+VXOE7NNipcqnKo1Z7Xt5DqTSNYGHJNdkDi52QSrRTx2j9G7Rxo2EEs7XPeBilwCNCBZb2PTrSnxTg02GZVniaMsLrmsQfYyki/le4rRYq+GqimHUd4beCh0UUVC0or1VJNgCT0G9TcBwoyDMxyIN2Pztf7asBiFjS8do0O0jglpP7JN3H9Y2XbeqXS54Wi5WaSoaw2GZUTD9n3YXcrGvMsf4t7zV3wGaPDLK0coOZolMmgABzk2OxGnU0tz8RubgEnk8lnb2gepH7FHvowmKvIBKzGNiue5vsbje/P7aZgfe7isVSyWaI3PgumfzuwhTKuJi0FvX128xXNu13FI2v3cubkbXGnQggXpq4pNE0U+WO5Cd0LFFYaKc2UkG2lgRroeuqjx3GxzRwCxUg5WsAQbAaqRvvtyvV7bXuvPEHCQt/Z+WFsOoaFHe7C4ljV/WNrqzqdqlycPw/1+9g83By/5zdf+6llIwAAKkYbEunqMy/qki/tHOkfBc4gSF1YXyRtDcWiv5eyMpGaFkmX+qQD7r6H41SzRMjFXUqw3DAg+2x5edSMHxUo2YXjbm8NlJ/WT1JPeKdOGcdhxEdscsTxgi0yBrqesiAEw/rXsfZVYxtNnLaKuSMXcLjs1/aQaKbu1HYYwkyQOZo2N1CgEi5vqwIFuVwPb1qswnY7Eyf8A1lf1v4t86HysZ8RAWtlXC9uPEqSinPDejSQ+vKB7APtuasIvRdH9aaX3ZPuVmNfT6YlW6vgbt9Uj4Pik8aNHFM6I5JZVyjUgA2a2ZbgDYihC8cTRo7JG/rKthe65DrbMt100I0roKei2C9++n+Mf3Kxx/o2BFo5iP1lv9hFL0qA5gjPsWU1dK42trrkudR4yRSSsjAmRpT6pu7qUZiCLG6sQRtY7V7iMbLICJJGcM2ZrhRmPIsVAJA5Amw5AVe4/sDio7lVWUf1G1/ytb7TS/PCyHK6sjdGBB+B3rSx8T82kFbo207ziYAV33sZ+T8J/YRf6BVzVN2N/J+E/sIv9Aq5rrDReGn+Y7vPqiiiipVSKWfSVHfhmJ8lDf5XVh9lM1L3pCH/+Ziv7I0rtCroPmt7x6r5/Ua/xpVuXswv4JDlAYWyyAkAZht8KqF361atEBcZSY/rKfWj2v7d/4582Sy9fJZZcKBOMgGXIe9Tw8s2YbdBe21dvweO1KMLMulv/ADXEJsc0TRygByjhkb84Lc5WPW9qvp/ScxXwYUd7+kaU6HlcKoLj2kVDS7ItXNqqd85GEKn4zwX6Hi2gz95YBgeYDkkBtTcgW153p77CwyOHuLRA+vzzWHhA56a35e/TnEUrySPNK2aRzmY7a7aDkAAB7q6jwHh5w+HDrJmWYK5BGUrdRyNzsfsoeW6kZK6tJbA1r/iTRBhSBmVrjexH2VB4rhExMLK4zo2jKeWtgy81YH4VjwviTL4T4gNj1HKl/wBIXaM4OPNBcSTkqtxohy+KQciRyB568jQHBzRg4LiRseZAG67Fy1oXQskgKuhKsCLEEdRVjwvh4YGSTSNdTfnbf3CokIknmzSOXkkN2Y2udLX000A+VXGNmQHKQDDhwrMh2kkP9DEfK4zt5A0shLnc23b5BernncyMA6rDiGNAVXkUHMA0MDDQL9WadeYO6x89zVHPiGkYu7FmO5P8aDyGlY4jENI7O5LMxLMepP8AFgOQsKdpOBQ8MwiYjFRibESWyRNqq3tYFbjM2ovc2GvQ30MjDBYLmGdsIu7MlKWC4e8t8gBAtdiQFF77k+w1NbgaWs0hcnS0YsPZmbU+3KKesDhYeJ4J3w8SQYiM6xqAFY20BtyYXAPL5UlQT3sbEcj5HbX31XJiCrdXyOJaOrbZtV63FUTD2eR4mGmbLfvARpew52pLx6F/HYrEl8mb1nJ2JHK+nwApm4bwZsVJkziKNLFiD4ra6gMCoNwOXOs+0XZFo7ZJe+iuqkkeNSWC2LL4Lm9hfLqataLNxLA5zL4SUpYXASMwBUi/v9wHM1ap2QxBkWNUJdgWCnwmwtqQdtxvTzxeNIMVw1Ew6wLJMAGzAu2VcxuR52Gp1zeVT3nH85FU/wD5XK+0mO/yWpAdtKUVTxp5rlHEMA0ErRPbOhs2U3APS9hqLVjhcS0bZkNj9o5gg6EHoaa4uzf0viPEZJSywQSyM5W12sSQik7E2OvsrT2n4dh14dh8XFGYmkkyZCWOdCxVZBmN/wA035gjQXoIuupDWx9Vr9TwRwjjzRhpIwTGLtPBqcmY6zwX+pc+Jfqk9CDTxwbjayWW4IYXRuo6VyXB4tonWRDZl2vseRVhzUjQjpTFwTEKkwVLiKYGSH+owJzxX8mB+AP1q5VdSiVl9oWmppRYuHv36d2dvHxqaPETRoMztPZfCzeAvITtt6ra7ACtuE7USSxLI98omQEL4CQInmAuLG1+7JHMAjnV1HwaFh3xVi48dwxHiQyPbw20vIwtzBsb1X4Hi+GMCBoFLOVcxoC6+EhFcNbXwBfsrnsLH3wszFgd6zYmOFwy+i9bthiCgGSNGcGx8RA/FB7gkWNri/tFSZOPtDiZ4zdwZBbM5smZYBYCxst5GN/YNr204nH4NopCMOhlWGR8rxmwCwqGBcbDKVTlt5Vnh8bhJSWlCpLdsxUuFYI7IpzbMCsSkjp5HW8taG/AbKrC3XAbbVhgu2a5bzhlJVX0W4AZUOUZSSxuSdvsqH6ReIBcMqCxaVgAbC4VfEzC+3Jf71bMZ2egeJmw7u7KqAKrKxFgMl81reG252pW7dzOcXlYWEcaKnmGGZm97eH+5VMEMUlQ0sytckd1rea008THytw5b/Bdh7G/k/Cf2EX+gVc1TdjfyfhP7CL/AECrmvYDRebn+a7vPqiiiipVSKWPSXPk4ZiDa91Vf87qhPuvemelX0ofkuf/AA/91Kh2hV9P81nePVcIWmBZMzAu1nsFjkFrSWLCzAaa6aeWmmlL671bAixsvh2eIjVTY6rz3rlzC9l62UXsoU+GdXKEHcsB1GpzKOegO3Tyq+h7C4tomlEYGUXyMbOwG5UWt7iQahcMxQfGYfUsFOQMdyGD294z287V12QCXDMozhWOUkNlJDeFrFTcbmpDtL7rrLUVslPhDQM1xKJ8w02NP3C/SM0YSOeANGAFzIfENhco2h+I99LvCeyUrl+5GeNZJEQkjM4RyoPTUDyvrUTiQykqRYjQg7j20XzyWuUQ1dm6/ZdcXh0efMhdRmANtBr0GtJfphxYD4bDIRpnlcXu19EQk77d5/ApePbPEJhUw0KrFksDKtixCjaxFl8zr7qo3zM7SSMzu2rMxuTpbU+wWqY2ht8gsVNydI2UOech5pg7J4S7PIdkFv3n5AVQz4sui7+Jnlb9ZzYD+6oAHtNN/Y6AvhMUqAlznA6C8SgZnPhQXPM1TSdhsWIzIqLIq791Ijke0KfkKmFvXc49imqmaZnAncvOxGAE2Pw6NqufMR1yAt9oph9M+KJxmHi5CMye8FkHydvhSfwbibYaeOZRcxte3XkV+FxXQPSPwn6dHh8dhAZQFKsFF2ytqNOqte4rRfJYZcp2Odp+1r9DF++xPTJH8QzW+01N7N8Iw8mI4izIGMMpK6nS6B7gHw7Wtodaj8BnHB+HST4jwTzapGdWAAypdR5m9upA3Iqn9HXH4sPFjJMVKsRntbOfrEOLZvJSi3O9qjKwB7VRUgySSSM0FvsFt7AdsjPxL8dDFEjqY4wvJlbw3BG58QLX100FHb/CNhcDjIrk/SMZ4QdhHlj0HszlvaCaTcLiBHMHjbMqTF1YcwJM4Iq27bdsG4jKh7sxxRXsCQSWIZQdCbXVm3tsKgDKyZ9I4FpbmCOCeO2URduCtzE0Z+Iiv8r1IxeGP844HsbfR5rnlosdh/3VzviPbrGSmPxRIsVu7GTMVtaxz3XoOXLnVZiOLYiRy8mIlYkEakbEg2Gl9wDvfSntt7lSKWQ5d66bguMRRz8RwjukUk7ySRO4UqS11GbMCDqoOosRekbtEhSIDF4hcTjXkQxhCckSLo1uRupbqBtvavOxXZOPH4hopGe2TOWvnJCsLAmS/wCcevOqg8O7q7CExIzNlJQqrAMQCGIs2gvSFaoKYCUNLsxY/wALIVIjxZRLj1o3WVfdYMt+hsnwNbZOB4hUDtBIFYgAldSSLgZfWFx1FTOD8FBnVMWJoYmBu2QjW2ZQSwsLgE9drb1UV6N00QjJJFhuzXUsAmaM22ddP7wqqwfYvIQTNqAAbIAL5wzEAk2BAsBy31pf45xmSPg+GeF2Rs6RZvCSyorpm1B0cKGB8xSovGcQ2+Im9zlf9Nq5fQ3hxc11gexcWmgklaTG4ALq2H7IhUkHeXMkbxkhFB8aoCxsfERk0vyNuVQsZ2KzFj3u5dgMtrZu+Nr32vLfbl8EOPFzWuMRiP28v3qywPFsQGt9InP60rt/qJpjTyah/krxSztuQ8Lo/BeFmBXDZSzvmJW/5iC2oGxB91qVPSXgbGGYc7xN56F0+x/jWvE8fxEYusxOmzBSPsv86rOIdr5cTF9HlSK7sgWRSVynOLEqc1xyNiNCayxUk8c4lJB39ymnilbIJeK7F2M/J+E/sIv9Aq5qu7O4PusJBHe+SJFva18qgXtyqxr1jTcBeYlIMjiN5RRRRUqtFKvpQ/Jc/wDhf7qU1Uq+lD8lz/4f+6lK7Qq+m+czvHquECrRJPFlc5JVJyv1uSbN1BJqrFWTqpWxuy7K/wBaO31XHTX+LVzpNi9c9SeFwd5jIh6rI2dyOeRg3h9ug95rrUckboyEqV8Ry3sbk3tauV9kkKY2MP8AXVlU7htiLH2Ia6lx4QYWJsVK2TKPe55Io6nYUha42wrj1x/uNb2ZKVw3AogVY1CjLZQNAoHhIAGgrmfpHxkb43LEVIjjVHK/pAz5lJ5kaA/DlTPhvShhFhDKJGltpEUYWYjZpCMlvMGkXE4ctmkbVnZnY9WYlmPxJpxk3NPQQvbNieCFU0V6y2rEmmXqF0DgJSaLh+HQK8WZxiUJsQxDNnIuMxvlA8mPSssdiRgOMwQ4dckLhVeMbNnKC+vO7b/8Cyl2KlUcSwjWGbPYEgXsysuh6eyukca4WjcRlxEambF4eJWSBjlSzC2cGxzkFdtNfcatbp73LxtbCIZrE3BueN1z70iYFYeJzIlgrKklh9UsPEPjr76q+G8anw9+4meMHcA6H2jce4irfs3waTHy4vHYsM5QC8SXuz7JF4dbDnbX1QDYasOD7M4ZsaTlTLBhVmngU5lExvZNzp4Tca6jfepVkc8bYwyUXSvxTgjvgU4jiMQ8zyShI0IACkuVLf1rBWsd/PrUdwSA2RiL2DZTa/QNa1/KukYWH+VOHYETZUV8YxIQBRkjM2VQBtcAD31C4xx8H6Vhoh3mSeLOFBSPCxRShQFLWu5AJsosRtfUlSE9PX8yC0N28B90tYTsdi5UZ1gcKozEtZTtewVtb212pq4pweGXA8LiMseHM9rHuyTJIyC3hW3U3Zj5c6YZp3PF8Stz3a4DQcszP062WqLHDDiLhbTYmOMYK7yKbltFAC+HRTe3rW0prW99qyz1j5iCcrZ5JfPZRcJFi8RjFLph27tEUlRK2hzXBuFsdri5vrTJj+x2HjxJmWNRBhsF35i1PeSMZCC5JuwUR7Hy87rvE/SBDi4cTDiYZWhkmEkRiIDWVgcr3BsCRa45dNK1cQ9Jc02IWTDxBMsZidG8feJqQpRS3O+u4sepqbGyQmZ52pg9GnaLEYqdXkiyxrh5gshtdyZEfLYbBQQAP/VTuAOJsBw9sbJnviWbNJaxIeURKdgAGygDyFc+PaXGR+NWECW7tFSPKqr65VV0vffMFtp5mtOJ+kzZoWxBdYyA0SsFRXBLCO2RRnJB9UkaG56piA2+8k/RXk308U9YriUwxE0awOq/ToTLLiDYSfjVCph1A1AUX32+FQO3PDJsZxafDmULBFFFOVk1iUKoLMVAuSSLaakE0sTcOxB9Z2bulDqO8PhHjsVDAE27onmNARfW1l2Zws08plaabwAojXBJZ7eEXHiFgLg3BuBVZlYATfctDKRzBzgLTb12K27bYj6fgWxGHkvGjomIQE5bpZkliOlhlO1uflqkwiwFdI432KxT4ZomxMSgkOI4oAgd9BaVgxJuABoNPMaUmJ2Ox/i/+JJ4TY2KE9fCA12Hmt6nEDltWvkqWONrsRAWWD9U0/4T0e4ZgCssubzKWvz0y/vpT7PcDleVUdHiFxcuhB3Hqhhqfl1ro2Fwa5iAWFuV/wCDWcuIdYBRW1JDrRut3JHm7LzSYo4c3jUXYyFSVyAgAqdixuNL9elPnCeB4XDRlY4wMwAZrXZrXsWJ33Ne8XCjIAWzZrHLtt9a+grwcPe92bTSwU2v5H/wah0j2OIaLrBJO6VoBNhuTHB6o9grZWnCHwLboK3V12fCFyjqiiiimUIpY9JcWbhmI8grf5XVj9lM9LvpD/JmK/sz+6ldoVdB81vePVcAG9WzXzA6ByNGt4JQeTcs29VNWgUWYAafXjO6n85DzFc2TYvXyLKDvC6R4e4kMgyqTrE6nMGBI9UKDffS+h2qX2u4LxEFZca5nQaBo9Uj63RVUJp9a3tNTeyC3xsRvnXLIEfnfw6N5hQ3uv510vEPlYAG5N7AfOlx4G3XNmqOalFmgrkPCeAYiVBJHA7JybwgH9XMRm916fuA9iiY45MQNCQe7I5X0z35HmKajlABZbmwAGlhbaw2rbiJywyqQBp0v8DtTXab38Fnn5QllyAAXMPSH2dMV54owI9iI0IUEBjmNtADoL1I4b6PYlnHeuZkyg5LZQTobkg6rb6p996f+H4lsxDsCNrkc+nQ17xDCMDdLBrGx+ykcTgxN35qOnS4BHe1tu9Qe0CwxQxs6KBA0cqvlH4tUkQyFbaraPNe3KqBuNRycXTF4eQSRtCF8FzmF7sLdQoLe6mqRiYo2ALsCDqeoIN/K9QeH8AjWYTGOPvBrnCgMAdSMwF9f3VZjOg7Fz7bSqLtREcGZ3SNpMHjR+MMRs8bkaSKelh8l86R+Hdq2w0kf0SLLFHG0WSZszYjvGuWdl1uTt7bWHPpXHuzRZLrisRCjuA0cZjyi5JJAZTbpa5FtgKUuLejSTDN3uFdsQLkskj2l8SlGswyg+Fja2UiwIvVhkCvp2scbP8AVU0/a/EmBMPHBHhkicFBGHLRtfMAAVBDbnUknfWtOLx+NxdhI11LhiERIs7WBBk18WhXW3MC+tjmks7OViRFYEfigCrgDJoYmYBrmNbkLfU2IBtULEzzL4ZC8et8hXJY5QvhBAIsum+1V43ncutFRg6NF+0lSMXHiXP/AMjEyeORYrlmZgWCkXyZfCM6jVrcvbV4WKESI7KWWzliVsxISQoNGJ1bJ9bc72rNiSLEsRpoSSNAANCegA9wrA04DiMyrOjhmtvAKcMbCuqwAtdiA4zKpJewJZvGNUt4QRlP51YLxqUBQMqhVVVAB8OVcpIsRYne2w0tzJgms4IGc2RS36oJ+ym5pgzPmqMIupGJ4hJJcO1wbEjKova5GoF7Alja9tTXjYuRt5JDpl9d9R+addQeh3rfFwyzBZHCsdo4x3sp9iJovtYimHh3ZV5PCIzEp3Fw07/ryDwxKfzVt5m9VPdGwLQHMYM0u8O4Y872DOAPWfM3hvmuBrqxDtp/Wa+5v1vsxwBYI1dlyhR+LXmOrN/WOu/Xz0hcJ4OsMqiy92m4UaBt/D+cQbXPtq6xfF1IGtzfYb1l5wOJc7ZoPv8Ahc+qqDJ1WCwVn3Cqc7eJ+V/q+Q5D21VzcTeOVM6FSXIHQgjUZh7j7q2JxMO5GhUnTqLWB15HXarEqreFxmANxcE8t/I1oyf8Bsud8PxBV3HWMiCzIrKcy5ifWU6i9tK24KJmuwspIBNxfX6w0P8AFqh4/BZXK3ur+NeoI0ZT13FbY5rwMbBQrbk63BFyemlVgkyHFsU6NyXvFJPE6AksyrsPPU3ryGAshzFr3GUDkf32rz+VVZlC+Ia3JB9htpew61YYOQMCwNwt7eYGoPwpsIe66LloVphAci5vWsL+22tba04ObPGrWtmANul63V1W6CyyHVFFFFMoRS56RfyZiuX4s/aKY6XfSF+TMV/ZGld8JV0HzW949VwCrNm8INyVF8jj1kN9FfqNvjVZVhh8TmNwAHOhBtlkub6g6A1zpBtXsHhWfAg30yEqMrhmLW9UrkYGQefi+JFdOweGRM5zEsSLE3vbmPeb/KuY9nMR3eKhsSFzOmVvWUulx7iygV1Jpyef2VyK2oMJbbt2X+4XJqmku8PuV7ilUjwySA9Lkr576n2VhKiXJUkdNP3e2sG1rU0QrAeUHnOw4ftZRGp3D8Uqx2e5PPSjEcTvqo+NVxw69Pma87odKb+oykWy4ftTzLb3U3D8SAJuhGlvWFgPLnUiPHrYZibg9NxtY1VZBWQFSOUZRtHD9oMDSpPGMR3jx5Ccq3JGwvpY/C9eQhFzHUs1tdgfLLsKr+NcYTCwpIyO+Z8hyuFsbFl0Km4KqefKq9+2iqiyPhMSsb+q+ZSDf80lAD8ReuvDSVtQ0TMDSDp7usj6iGM4CTkrfjHBMNiFAaxP9dMwB8juvxpan7JyrpHPKF/Nz51/yy7U04XHLJGskbZkcEqSLHQ2KsORB0NbhiG6/IVypquaJ5Y8YSNRb9rfDK4NBYbj32JA/mhP1gb9aC3+k1tj7H4j9HgP7ySH5XtT59Ibr8hWRvbUi4ykrpmAa+Ukcgcpt7Ksj5RlIJaL2zOWnmrHVL9tkmJ2FmOve4KE9Y8IjH3FjerKHsJh/wD78RiJ/wCqWKJ/ljAPzq/C33IAuouxsLsQqi/UkgAc61MlQ/lGawfbI6G27xVWNzja/BRIeFxQkLBGiRm2bKtiT5ndtLamvMswZu7kWNMxI3JIPusKkGMViYR0+2sprZCb+/VGHetqIqxquYMVN/VI3Oovc71OkxcTZTYIy3sQl7DyNVJgXp8zR3Q6VY2vkbpbh+0phBVgcQpZWL3te5yEGx5edSJOKLyY29hHyqoy1len/qUo3cD+VHMD3/CkyzM0gkv4FBVVtrc6m5+HyrKDHJmysSM2pUqTm0A0I6ACssKuZbDcGpr4CIrmk+rz2I9n/FdOnc6RmO439izvsDZVeL4Ms4Q3KlTbQ2sbNZr2PMnQix09h2Y/C5QyLIVY+scu4fKWAttfKN78xzrZh+JBb+G/TX4X86jyTFiSdzWaflBojtGcz6eSdkJxXKasALRIBqMo+ypFR+H/ANEn6o+ypFemiN2NPYFz3alFFFFWJUUvekH8m4r+yamGl/t9EzcOxKopZjGQANzSu0Kth+Y3vHqvn9UJIAFzroPIXPyFXfD+HJJgZWABl71VUnceoSAeVwftqBwLXEw2/O/cael4UEisotk1AHL1iawPdbRelrKnmyGjXI+aUuEyE4mJJFPeJKgvz0bxBuunOusGlXh0C/SGfKM+RQT16Hy6e4dKajXm+VSC9tu1Y3zCU3AssTWJrI1M+gBVu1yenKsEFO+YkM2Kpzw3VV5rE1vmjG425+VaVQnapdC9rsFs0wcCLrCvRWzEYdkazDX7fMVrFI5pabHVPcEXCoe3v/Rp/wD0p/szVW43tOrcPjwwilBMcUZdwBH4CGzIdSxNvKwvVl29P/w4/PEr8oZb/aK1ydqcOOGiEyZ3+jCLusr6SZbBsxAUZWs1wb6aV9D5MH/Bg6hd1tmzM5+C87Un+/JnbLjpkrbhkX0XhjZGjkZYpZxILOhYalFvuAFCk6G/Ss+z3GXnwbyuI+8HfhSEAA7uNXW67HW/xqo7K4ST+S8UCDaVZjED9YdyQzKOhNh55TUbsx2hhiwEiO9pAZsqWJL97EqJltp61732tTS0vOc5YB7ucbsFwOrceAuoZJhw3yGE8c1fdk+Ky4vCyOe5EwlKR3Uqn9GjeIIDmsWJtpeqDsNPiZmmlWWOzNE0xmUsXvmtlsDY2zDoNOQq09FbAwuoILLiAxFxcK0cag29qkVTejzicUKTJM/dsxhsCCSxXOpVQBq12Ay072GNtS2GMXGGwtrkErXYjGXuO3wUrtlNOcdhowyBDJG8CrmyqxlyK8lwCzZh00Gg53vOM8XbCYTvZzFLNnZFCKVQk+IFhYEhVDE9bgX1qn7cMIsfgmY+BDGSfKPElm0HQVt7cBcRghLA3eJFM+dlBsAyqCy3HiCnKCRoCT0NKIRMynY9jcFs8sgcrAd54oLsBkLSb7EcV4jjsEkU+IeOWORgHhEaLkuufKrKAb5Q2t7AjnUztpxp8IsRgyZZL3dlu4sEbw3OWxVxraqfA4bg7Rq5RUYgBkMmJL5tLqiq34y52t5bVu9KYUQ4dQCoHeAKdwBHCtjqb22JvvVvMQPqGB0eYJGbQNl8t9t6jnHtjccW7Q3VvwmTGyO8mIRFgeIuiKEvGxZCmawzhipbc9dBtRiWs3tFvk1WnEP6R/b8uVV2JlINh0/jX3V4flCpE8+TA21xl2Erv0kZjbre+aj30+Xwyf8AmvVe1ug08vWv9gr1XNxqdfPyU/vNeCY23NyD8mA+y9YltUiKT8YbX2FtfZ/zUmSZm3JPtNQ3c5Rvu3wGa32V5LKb2BPT5f8ALClz0CTDcqUKzFQYZDmGp/8Aa3qcKqc2yUiybsB/RJ+qPsqRUfAf0Sfqj7KkV9Ch+W3uHouE7Uooooq1KivGW9e0UISD2k9Hq/SExeHAVlcM6cmGxI6NY+/51q7xQXU3FxYE7G19un766HVHxrgAcFkAzdOv/BqiSO+YV5mc6wcdMkpOV7xTzIAIHRW1H/d8qv2jHIP8KocdHlkQ28QaxsNfVI195FTuJ4p5Mndl7hSrWuDfQi4HO6/OuHU0rZ5bOdZaGuLW3AUp11sAb9OdTeK8WAACozXtt52+NURwUpZiscuYIMty24VSRe53ZW+NudRnwE63uJBYBTe59UE5rDe5Cje5uasgozTB2F2R7ErpA+1xoruFWJ1ABv6t9bX1vWXDV7t7G5uTYAXv7T5VnHIjhgy5QTdTc6m3I/VrXPg5I8uUm4AueRNNgwkPGam98iseI3uSxNwxXXoNqjshChm0Bvv5b/bU84MFtTd2AJ10vzt02qdhYQQCBYZbLfX32+NZ30LZnE7SmExaAFSPlYKjpG9r5Q8aMddTlzA7+VCYOMHSCIHlaCK/u8NXMNlOcuWKkrsOfz6Heoc/EG+kIu+YEae0aUwhljaAJnAaAfwVF2OPwhajIcwJL5uR5+7/AIrDD4GFGLph41c3uywoCb73IGl/K1Xi4RI/G3iYcz9g6VA/lILJHbUszAhbbEE/IgVDaaWn0lIxa2++aglsn+N7KOoAUIisirsiKFVenhXQVpOEiEne9zGJd+87tc9+bZuvnvU7HY2RSzJEWBXXVb6HdRfW1zpVJi+08LxgDMTYggqBe5vbf3UhjfGXETG511z880wYH26unkpk+HSVQJI0lUG4EihgDztfY+ys1ugGVQiqLKFXKoHQAC1qrOH8ZGTK4bxyHIVt4CSLA6jTNzpn4jYKO8NrXvba3Pz2pWU73xYedNhnbYDxUus13w5lUEOFjRu8jhgRvz0jUG56MBoT5WrZNGZLZ4opLCwLxK5A6AspqgtNIrrGpyGZSreLMctiSE/N0Y38wLVJ4Tj3zph3SQEFh9bQZ2Y6C59WxB8hTsZM94LpnX0vnw1UFrGtsGhW0hka3hWygABVIAA2AAFgK0lCeQ8//NSsPE64l2YSFWfS17ad8uUa21uutvhcGqzE4ORxIBmDKFWwBvqykBhe+q33Nxz2qJOS3G7y+5vmpbUAZWUtYDvl05ED99CRDkPgKicJwU/hDxysokuLMbZc98p1AsMx0t9W2xqDw4sZyhR8q2VjrfRZANb2IBK6dap/p4ABLvJWCcnQK8EAH1SB7KBHGLaEdNF+XyqLNhZFgLT5w2SXqfW7pgtr9S6gDXe1VcUE0oIAYZXjZeZP4sg6E6a2B5UzuTg12HF5ftQJyRdMJgQfVYe0AUBegJ93/FV2LjkZO6lDZ0RMsi5wGuQBcaZWuHOu1ulbuy6TiUxsCQgY3vY+JlILX1vb5VB5NBOTvLNRz6d8APxSfqj7KkVhFfKL72rOvUxjC0DsXNOZRRRRTqEUUUUIRRRRQhVnFeCLNYg5XBBDDy69a0Hhs5Fi6n3VdUVW6Jj8yEweRoqz6JL1Te/Otc3DZGzap4vbVvRRzTNLIxFL0PZ+RdnXKb3Ui4N/btW/E8GZ4+7OS1up/fV1RSiCMC1lJkcUv4Ts+8YADKcu2/zqVNw2RlynLa99Cw+yraigQRgWAQXuKXf5uyBSocAHXne+1yaxw/ZlkdXBXMt+uxBFvnemSik6LFe9k3Ov3qjxnCJpNDIoHQDf31rwvZ1kkD3Q2FlGth1PtNMFFMaeMuxEZqOcda11RPwSQtfMoBvca8zc2PLUVvbhbMmRliZSLEW3Huq2oqRBGNAoL3b0rYrsYrWyBYmGxQt8wdPfWyXs7O6ZJJ86+agE+0gUy0VHRotgTc6/eqVOEOqBVyCwtfWomF7MypP33eKTaxBGhFuv76ZaKDTxkg20UCRw2qrlwEjAhshufPSsYuHzBcpZTrcXvceV+dW1FNzLL3soxlVpwsoTKuRdNDqbeduZquw/Zp1B8Skk3LG9yTe9/jTHRUOhY61wgPcNEu4js28gVXbMF1tmaxPmB0rZh+zxQkqI9euYn4k1fUUopogb2U867S6o14LJmvmFtLDXS3Q/81Khwkqg6obkm+vOrKinbCxpuAoL3HVasJBkRV3sLa6/PnW2iirRkkRRRRQhFFFFCEUUUUIRRRRQhFFFFCEUUUUIRRRRQhFFFFCEUUUUIRRRRQhFFFFCEUUUUIRRRRQhFFFFCEUUUUIRRRRQhFFFFCEUUUUIX//Z"/>
          <p:cNvSpPr>
            <a:spLocks noChangeAspect="1" noChangeArrowheads="1"/>
          </p:cNvSpPr>
          <p:nvPr/>
        </p:nvSpPr>
        <p:spPr bwMode="auto">
          <a:xfrm>
            <a:off x="63500" y="-904875"/>
            <a:ext cx="2466975" cy="1857375"/>
          </a:xfrm>
          <a:prstGeom prst="rect">
            <a:avLst/>
          </a:prstGeom>
          <a:noFill/>
          <a:ln w="9525">
            <a:noFill/>
            <a:miter lim="800000"/>
            <a:headEnd/>
            <a:tailEnd/>
          </a:ln>
        </p:spPr>
        <p:txBody>
          <a:bodyPr/>
          <a:lstStyle/>
          <a:p>
            <a:endParaRPr lang="en-US">
              <a:latin typeface="Calibri" pitchFamily="34" charset="0"/>
            </a:endParaRPr>
          </a:p>
        </p:txBody>
      </p:sp>
      <p:sp>
        <p:nvSpPr>
          <p:cNvPr id="17425" name="AutoShape 38" descr="data:image/jpeg;base64,/9j/4AAQSkZJRgABAQAAAQABAAD/2wCEAAkGBhESERQUExMTFRQUFxwZFxgWFxUXHhgYFBcXFhgdHBgbHiYeHRwjGRwZHzAsJCcpLCwwFiIxNTEqNScrLSkBCQoKDgwOGg8PGjAiHyAxMTQsNTU1LCwsLCoyLTQsKiovLC8tLCwsLzU1LCktLC8sLzAtKikpLiwsLCwpLDYsKv/AABEIAHUAmQMBIgACEQEDEQH/xAAcAAACAwEBAQEAAAAAAAAAAAAABgMEBQcCAQj/xABFEAACAQMDAgQEBAMCCQ0AAAABAgMABBEFEiExQQYTUWEiMnGBBxSRoUJSsSNDFTNTYnKCkqLBFhckNGOTo7LC0eHw8f/EABoBAAIDAQEAAAAAAAAAAAAAAAADAgQFBgH/xAAxEQABAwIDBAoCAgMAAAAAAAABAAIDESEEMfASMkFxBRMUUWGBkaHR4SKxQsEVI1L/2gAMAwEAAhEDEQA/AO40UUUIRRRRQhFFRSTgVn3Wr4BwCcfYfqag+RrBVxopNaXWC0pJABS1quuYbbkjALYHUgcf14FYmr+OlUlRImf5UBc/txUVrrCmT+0dEVFU/GVUlmG48mqjsU11m1V8YKRlHSCgKhju7g+aZJJow2BEG3cMck5x26DJr34V8YznalxgliwV+mSnUEfTP6VPrmpRmMHzYwOxLrg/fNcu1bU2imVo5MhG3rg5Gc+3/wBwa8jlcXURLC0M2l+hrXUVYdatiYVzGx8aOyg+RG+R/dTxk/7Jwa1YPG1twJfPtz/2iEr/ALQyKkMW3iF6/ozENyFeV/YVKfAwr7S9b6ruXdG6TJ6xsD+oq3a6yrcZ59D1qwyZjjQG6ouie3MLWoqKO4BqTNNS19ooooQiiiihCKKK+M2KEIZqz7zUwvHU+lZuveIRHlVI3YyT2Ueprn2oau06lmZ0tySo2/4y5YdVT0UdyeB7niqE2Ko7Yjz4+H2tTB9Hvn/J1hrX1dNt146QF0hUTOoJZicRpj+Zzxn6Uj6trklwcSO0/oqDyoh9h8T1BMGcBSFSNfliT5V9z3dvc1NakKDkHPqKrEudvFdNBhIcPdov7+vx6lZ0olA6bF9EAUftz+tXdKtYW3yz+W2xAu1wTkDgEY7846VNLG0g4GFHcnA/U/8ACo7eNUfLEMuMOACeDULNNlDGPikj2XU2gvOp2VtA8I8rkFjKCjYw2Mc9CFFK+r2cZuHKFNoxjYCAc+macfErQhAS8PlLyoHLY9AOufrSVKGyZWUgSH4V/wA0D07D0pzam4WM3q2ubti1VdtLX4eauQvInyuw9s8fp0rzp93vHyEAcf8AwBWra6ZJIxRI3LAAkBT8IIyM+nHrSqVsulGOhcLuHn9qjDclW3YKt/PEfLb9B8JphsfEsuMv/bqvVkG2VB6snce4rH8gZOCDglTg55U4Iz7Gvn5Y5DAlWHRlOCD7GoGNEjIphcV1rL0K6BpXiVWUMHDIf4h29mHY00Weohu9cit5SXyCsVweA3CxXH+a46JIex6H2PNb+i66eeCpQ4kjPzRt349KfHiXRGkl29/Ec1zmN6LpV8Xpr9+RobLpytmvVYumamGA5rYRs1qg1uFz5FF6ooor1CKzNYv9iEjr2+taEjYFK3ii88uCSY9EUke56D98UjEPLIyRmnQR9ZIGrnmu3oeVkZjsT4piOrEnhB7k8f8A5X2JSTucANjAUdI0HRF9h39TWLp0oLqHPOS5z/FI3T9B/Wt3dWbDEGhdy7/WAwa18BXNM0xp5BGg5PJJ6Ko6k+1XrGxsLiZraG5JnQd1G1semOcVcZTZ6NdXP95IhIPop+BAPsSfvSb4YT8vHCw+cYkY9yzfEcn9vtVvZAFSsMzzYiRwjdQN9yrOsQSxTNHNwy8j0KnoV9qrwTY55+E5OOvTAxTp+Ktupt4LgYDKwGT3WTGQT6c5rB1Hw4tnEJbu4jj3AlcDO5sfCgzzk/TAqu+Atd+KpxYgUBdmqFh4enuWMyxxJtxtMgwW78EZA9Oahs9IMl5Gt1ugVc7mOGzxwqEev0pjYvFoi3cEhc7QwGBgBmww4688ZPaq73/la3YxKoBaEedxklnXcOTnGDj9KsFgoLJRxDztXzV7wfHB/haSOJW8uOHcDJ1YswGcEZHQn9PWpvAMwa+1fnkShceyr/71DpoI8UXGOjW4z/qqmK8+AYiNT1f0JB/XJpjBs28VWcS657gk/wAJQyTpMxYRQwvI8spG7ALnAA7sewrR1rS/Lt4LqK4ZoJ/lLgAgngZ28c1q6BZxPod1GEdys8nmpGwVmxJnGcHAK47Um67qt1cQQNLGtrapII4IBkbtq5HXnAOMn1xSnMFLrYw+OmMjGtoGigyHufdS/nCQQzI4PUHj9xVqHUmJDg5miHXOfOiHVW9XUd+4HtWDur1FMVIYdQcj7VVcKhdW5gIXTtJ1AYV0OUcZX29RTtpl7uArlfgq5DGWEdMebH7A/MPsadNFuirFT2p+BeRWI8MuS4npSARyVGu775JyFfajhfIqStJZKq30uFNIX4gTSSWOyNWYtIudoJ+FcknjtnFMHiPVxEJXYZWCEylem4liqA+2QSftSfGL25tBqEeoFYtudgi7g7cAbgAufvj1qrMNsgdyt4aTqXCSlaLnyFeQ+Q2evp9avwajKgwR5i+o6036dbxa3prTlFjvIuCRgbiF3ANjqGHQ9a5qspBPUEEg/UHBquWlq6zDYxuKq0ijhmPhdruyL7Q3CdTFtx6MnY/pXO7S/R0RVYF2UKF5zuIC4/Wjwf4/ksmYOplgk+de47bl+3Ud61bXxRo0MrXECyyS8ssbKcRseSdqgsTTa7QCyKHBySBwNDurU/GLVligtLXOXZ0ZgOfhjxzj7GofxeO9dNcqG5Jw3TLIvX71zvUdYlurp7qUnc3Cg4+FP6DI4wOgq7rni+8u0EcrxiNcYCrkgKQQAT06CgyC6hF0fKOrds1vflb7T9+G9+kkN1bTsgjKhgAQAob4WHoOcGle28RwnWZLuQgRxvjcfSNTwPqSB9qz/B9nFcXcUMu8xynDBXZM45GSOSM1t694CuGuLg2luiW0OFUAhM7c7toPLH3PX1qIJLeSdLDEzFlrjQOB5AkURN+I0K6jJeQQyuWi2DcAq9V55wegNZUPju8jlnlhjhia4ILElm+UEdMY7/tUelaFGYHubqVoYFcRghQzvIeNqg8cdyaaL/8ADaMXdtbxM5RozLPI3UIPQdBk8feirzcIdHgYTsPcSRn3a80m6RqV4J8xXHlSzOASgwnxYGCvfnnPXmr/AI20W4jukW5na5lVN5IXCJ0AwOT3PJq7ZeK7Npo7dLeNSL2MQ7VG4RIcMXf5jk+vvXQY9ZkOuy2wSPyhbCRztyzNwFyx7AcY6VJrSRQlVZMTG2VskbN0ZHjTLXguO2VpJMwSJGdj2UEmiazlRyjRurjqpU5/SnmXRfy+luyzRwNd3B8yViR5cIZjsUAZPA6Drnmt7wh4rt72+nEKlkjt1CyMMb9p2k/0qAirS60HdNOBNGWSV4KkjieeSQuksULeVkfCSeCGHckkAD6+lN9pqG9oZdpTzolfaeq57UkeHNfuZL9Lq4iMlvbNJGTHG22ND8KkgcHb15yeaZtdkuI7hY3cyBg8kM4C4ZH27QxHUqTx7VOJgDgQsrHTPmeXOtUDx19rpenS5UVdzS34Znby1Dnc2OSO9b+6rqy0o+MtOeSNvLYK5VlyV3Kyt8ysvdTge4IBFY2kWjQeH54225j3j4cgfOG4zz3p71O2BU1i3KmLTbgpt3DcwyoYZyOqng0t4Gam0nJJn4Xn8jpc1zP/AGaygCMNwW2oRnB7Z/YGkXSNJmvnmliCpF5hYvI2xFDHCZPq3XA55pw8eaSNQ02PUY2k4UGWIMxUAfC21f4QCOQK9T2ltFodk0kjJC0omm8tctIRkhM9F5AXJ6YquRX8VqRYhzC6cbxtr0SxH4KvDeC0KAS9Sc5UJ3fd6U6bIY9Bu1jmSdY2ZC6oU5GMjnk8nr3qx4Q8Qve3V67x+U0tqpt1PzeUdwz9ziqOj6U9roEvmRtzceYUIOWTzU5x15UZoa0C/NeYnFyTgNdalPXvWf4d8HW6vaQXSyPPdxmTarFBBGq5BOOrH34FT6bpFlBZ310YvPNpIVQk5DhQpwR074P/AArU8cpPNLHLaS28VtLGqzXAK7xGvJUc7sEZ+FQMnrWFo2oWraDdWyyojyyyiPzG5Ybhhift1o2WgqD8VM8ElxvwTldRJNPo8qoiM+ZMIABjyt2PoM1laDqEh17Uw7MY1hPBPAVQMfTvWJf/AIjWsJ07yt8r2UZVwoyGLRBOGGeM1h67+JU06zCKCO3a44lkAUMy9gSMk4H0zUiQlxwyPyaSm3xJoxvtJsPyq7lWXe+CAAcnezE8AA5PNbmveLIbTUYhKw8mW28tpAQdrhmIzj2ritve3EUQSOaVIs9B8pI578Zqc6DKW3ynBPV5GL4yQMEDPJLAYx3pJma3M6Cujo6QmjiKfK37WXT7BgolW5d5lYuq4EUSPvzzzuPr9uc1s/8AOdZrqE17Gs0hkhWIJsIxggk7ulKMHh9F2B5AjO5G1QvRWZWOfbGc4x96+xpaD4iS65bILYJ2x5wOAfnPBxzik9qb/EEq0ejw/feT5LRt/H58mWCa18+2kcsqO21lzycEds5qXQPxB/LXMk/5YBGiWCOJMARxqd2evXPuSepNZbvZjeFYHjAJViT/AGYxt7A785/asW3heaRYoxlm4+g7mpMnLr0pTvTP8fDTjryTppHiBZLSaH/pFtD+YMkc+zemXALpKF7Zzj2Naz6rHJHZW0DtOLfeZJipUHcpAVQecbiPsteLgrbWyWkJ+J1+Ij+Un42Pux+Ee2fStfw3oXTin4ZxlG3S3BYeKDY3ljbpu8PR/CKYdtU9OtdoFaFXVRUF4PhpLvPE9qsNzbPMizbjhGyM5Ckc4708TrkUqa3oCyZyinPqAai4VUmmiUPws1KONZbCZg0Uu4pk8ZORKmfY/EPY+xrE1ue+0ffamFLmyZi0XmJvUA80x3Pg8AYVdoHI2/Dgg5BGOhz6Us+IdKu8qHmuJIB8yIVEg91J4P2wfc0p7DSoTYngGhShN4kumuTdCUxzEAKU42KvAUD09sAV6fX76clTcSuXOSFxlievPJ6f0rTu/BUUql7KTp8yOSTn3z8St9aX0lmtJCJYSCQVIbOCG4OCP+FURNtg7GfdkV0QigDQS3zzGualTSJSjYDBUyCvmYB2jLYXPxYHJxVy38OFn2syDaXXjB/xezgE4HJYCqVx4gkIZTsXcT/AFIDABgpPQHAzioLjUpZDl3ZuMde3pxSz1xzICsMDP4geVFtPptuiPukYuPMCjhQdhIU4+oOR3yK9zahBFMpi2FArA7V3HJXAJLD+bB9sUtF61rfWUSFFUPvU5I+HY5DhgW/iPAxjpS3xO4kuTCVMIbqUCMqRjDHf8GdxwCSeuT6VZufzSobkygbgBhD03NgLj+HpuFZ7+I5c5jGwdhksfmLHLHrknnNZ/wCbd/hDM3AG1cnhflG0enagRvOYAGqoLqZ2XtpiepJ+pz7/ANa+eZU66RIMeZthB/ypwx+kYy5P2pz8Mfh3LNhlQonUz3KgYHrHb9PvISParO0EqTEtaKj6SZb2M0pVI0JZ/lGOSPUD+X3PFPFno8emxDOJLmQcAHr9+yDufsOa1ZdWtLQNFYD8zO3Elw53Lnvl/wCMj+VPhHc1Fo+gvI5kkZnkf5mbqfT2AHYDgV72d01nWb7lZU3SVqMz1rVFJ4d0h3bfIdzscscd/QDsoHAHYCum6RpwUDiqei6MFA4piijwK0gABQLFJJNSvSrivVFFerxfCKjeAGpaKEKpJYqaydQ0JWHSmGvjLQhcn1zwUC29dySDo6Eqw+46j2ORWHcPdxDZNDHdx98gI/6H4D/u12qexDdqxr3w+rdqTJBHJvD59U6OeSLcNFyLytLfhpLixY/wyLuj/wB4MmPvUi/hoswzbXWmzjtwYz/4TAftT1e+Ege1Ll5+HkLHJhTPrtGf1pXZqZOKd2xxzAWFJ+FN6vW0gf8A0LmUf1zUY8AXC9dPi/1ruYj9sVqHwEF+XzF9lllA/QNUR8C56mY/WWU/+qvDA/g79/KmMX/0PcrP/wCSki/NDpsI9X82Uj/vHx+1e9trGMTajkf5O0VI8+2IVz+pq/H+HcXeJT/pZb/zZrYs/BgXooA9hiodle7ff6Af3VS7a0bjKcyT+1hWGsW8PNlYZc/3txwfrj4nP7VNcQ3l5/1mZnQ/3SDZH91HLf6xNOVn4SA7VvWXh9V7VZZAxlxmqkk75N4pR0bwoBj4cAU66bowUdK0rexC9qtKuKckrzHEBUlFFCEUUUUIRRRRQhFFFFCEV8K0UUIUbQA1XeyWiihCgbTk9K8f4NT0oooQva6cnpU6WS0UUIVhYAKkC0UUIX2iiihCKKKKEIooooQv/9k="/>
          <p:cNvSpPr>
            <a:spLocks noChangeAspect="1" noChangeArrowheads="1"/>
          </p:cNvSpPr>
          <p:nvPr/>
        </p:nvSpPr>
        <p:spPr bwMode="auto">
          <a:xfrm>
            <a:off x="63500" y="-546100"/>
            <a:ext cx="1457325" cy="1114425"/>
          </a:xfrm>
          <a:prstGeom prst="rect">
            <a:avLst/>
          </a:prstGeom>
          <a:noFill/>
          <a:ln w="9525">
            <a:noFill/>
            <a:miter lim="800000"/>
            <a:headEnd/>
            <a:tailEnd/>
          </a:ln>
        </p:spPr>
        <p:txBody>
          <a:bodyPr/>
          <a:lstStyle/>
          <a:p>
            <a:endParaRPr lang="en-US">
              <a:latin typeface="Calibri" pitchFamily="34" charset="0"/>
            </a:endParaRPr>
          </a:p>
        </p:txBody>
      </p:sp>
      <p:sp>
        <p:nvSpPr>
          <p:cNvPr id="17426" name="AutoShape 40" descr="data:image/jpeg;base64,/9j/4AAQSkZJRgABAQAAAQABAAD/2wCEAAkGBhESERQUExMTFRQUFxwZFxgWFxUXHhgYFBcXFhgdHBgbHiYeHRwjGRwZHzAsJCcpLCwwFiIxNTEqNScrLSkBCQoKDgwOGg8PGjAiHyAxMTQsNTU1LCwsLCoyLTQsKiovLC8tLCwsLzU1LCktLC8sLzAtKikpLiwsLCwpLDYsKv/AABEIAHUAmQMBIgACEQEDEQH/xAAcAAACAwEBAQEAAAAAAAAAAAAABgMEBQcCAQj/xABFEAACAQMDAgQEBAMCCQ0AAAABAgMABBEFEiExQQYTUWEiMnGBBxSRoUJSsSNDFTNTYnKCkqLBFhckNGOTo7LC0eHw8f/EABoBAAIDAQEAAAAAAAAAAAAAAAADAgQFBgH/xAAxEQABAwIDBAoCAgMAAAAAAAABAAIDESEEMfASMkFxBRMUUWGBkaHR4SKxQsEVI1L/2gAMAwEAAhEDEQA/AO40UUUIRRRRQhFFRSTgVn3Wr4BwCcfYfqag+RrBVxopNaXWC0pJABS1quuYbbkjALYHUgcf14FYmr+OlUlRImf5UBc/txUVrrCmT+0dEVFU/GVUlmG48mqjsU11m1V8YKRlHSCgKhju7g+aZJJow2BEG3cMck5x26DJr34V8YznalxgliwV+mSnUEfTP6VPrmpRmMHzYwOxLrg/fNcu1bU2imVo5MhG3rg5Gc+3/wBwa8jlcXURLC0M2l+hrXUVYdatiYVzGx8aOyg+RG+R/dTxk/7Jwa1YPG1twJfPtz/2iEr/ALQyKkMW3iF6/ozENyFeV/YVKfAwr7S9b6ruXdG6TJ6xsD+oq3a6yrcZ59D1qwyZjjQG6ouie3MLWoqKO4BqTNNS19ooooQiiiihCKKK+M2KEIZqz7zUwvHU+lZuveIRHlVI3YyT2Ueprn2oau06lmZ0tySo2/4y5YdVT0UdyeB7niqE2Ko7Yjz4+H2tTB9Hvn/J1hrX1dNt146QF0hUTOoJZicRpj+Zzxn6Uj6trklwcSO0/oqDyoh9h8T1BMGcBSFSNfliT5V9z3dvc1NakKDkHPqKrEudvFdNBhIcPdov7+vx6lZ0olA6bF9EAUftz+tXdKtYW3yz+W2xAu1wTkDgEY7846VNLG0g4GFHcnA/U/8ACo7eNUfLEMuMOACeDULNNlDGPikj2XU2gvOp2VtA8I8rkFjKCjYw2Mc9CFFK+r2cZuHKFNoxjYCAc+macfErQhAS8PlLyoHLY9AOufrSVKGyZWUgSH4V/wA0D07D0pzam4WM3q2ubti1VdtLX4eauQvInyuw9s8fp0rzp93vHyEAcf8AwBWra6ZJIxRI3LAAkBT8IIyM+nHrSqVsulGOhcLuHn9qjDclW3YKt/PEfLb9B8JphsfEsuMv/bqvVkG2VB6snce4rH8gZOCDglTg55U4Iz7Gvn5Y5DAlWHRlOCD7GoGNEjIphcV1rL0K6BpXiVWUMHDIf4h29mHY00Weohu9cit5SXyCsVweA3CxXH+a46JIex6H2PNb+i66eeCpQ4kjPzRt349KfHiXRGkl29/Ec1zmN6LpV8Xpr9+RobLpytmvVYumamGA5rYRs1qg1uFz5FF6ooor1CKzNYv9iEjr2+taEjYFK3ii88uCSY9EUke56D98UjEPLIyRmnQR9ZIGrnmu3oeVkZjsT4piOrEnhB7k8f8A5X2JSTucANjAUdI0HRF9h39TWLp0oLqHPOS5z/FI3T9B/Wt3dWbDEGhdy7/WAwa18BXNM0xp5BGg5PJJ6Ko6k+1XrGxsLiZraG5JnQd1G1semOcVcZTZ6NdXP95IhIPop+BAPsSfvSb4YT8vHCw+cYkY9yzfEcn9vtVvZAFSsMzzYiRwjdQN9yrOsQSxTNHNwy8j0KnoV9qrwTY55+E5OOvTAxTp+Ktupt4LgYDKwGT3WTGQT6c5rB1Hw4tnEJbu4jj3AlcDO5sfCgzzk/TAqu+Atd+KpxYgUBdmqFh4enuWMyxxJtxtMgwW78EZA9Oahs9IMl5Gt1ugVc7mOGzxwqEev0pjYvFoi3cEhc7QwGBgBmww4688ZPaq73/la3YxKoBaEedxklnXcOTnGDj9KsFgoLJRxDztXzV7wfHB/haSOJW8uOHcDJ1YswGcEZHQn9PWpvAMwa+1fnkShceyr/71DpoI8UXGOjW4z/qqmK8+AYiNT1f0JB/XJpjBs28VWcS657gk/wAJQyTpMxYRQwvI8spG7ALnAA7sewrR1rS/Lt4LqK4ZoJ/lLgAgngZ28c1q6BZxPod1GEdys8nmpGwVmxJnGcHAK47Um67qt1cQQNLGtrapII4IBkbtq5HXnAOMn1xSnMFLrYw+OmMjGtoGigyHufdS/nCQQzI4PUHj9xVqHUmJDg5miHXOfOiHVW9XUd+4HtWDur1FMVIYdQcj7VVcKhdW5gIXTtJ1AYV0OUcZX29RTtpl7uArlfgq5DGWEdMebH7A/MPsadNFuirFT2p+BeRWI8MuS4npSARyVGu775JyFfajhfIqStJZKq30uFNIX4gTSSWOyNWYtIudoJ+FcknjtnFMHiPVxEJXYZWCEylem4liqA+2QSftSfGL25tBqEeoFYtudgi7g7cAbgAufvj1qrMNsgdyt4aTqXCSlaLnyFeQ+Q2evp9avwajKgwR5i+o6036dbxa3prTlFjvIuCRgbiF3ANjqGHQ9a5qspBPUEEg/UHBquWlq6zDYxuKq0ijhmPhdruyL7Q3CdTFtx6MnY/pXO7S/R0RVYF2UKF5zuIC4/Wjwf4/ksmYOplgk+de47bl+3Ud61bXxRo0MrXECyyS8ssbKcRseSdqgsTTa7QCyKHBySBwNDurU/GLVligtLXOXZ0ZgOfhjxzj7GofxeO9dNcqG5Jw3TLIvX71zvUdYlurp7qUnc3Cg4+FP6DI4wOgq7rni+8u0EcrxiNcYCrkgKQQAT06CgyC6hF0fKOrds1vflb7T9+G9+kkN1bTsgjKhgAQAob4WHoOcGle28RwnWZLuQgRxvjcfSNTwPqSB9qz/B9nFcXcUMu8xynDBXZM45GSOSM1t694CuGuLg2luiW0OFUAhM7c7toPLH3PX1qIJLeSdLDEzFlrjQOB5AkURN+I0K6jJeQQyuWi2DcAq9V55wegNZUPju8jlnlhjhia4ILElm+UEdMY7/tUelaFGYHubqVoYFcRghQzvIeNqg8cdyaaL/8ADaMXdtbxM5RozLPI3UIPQdBk8feirzcIdHgYTsPcSRn3a80m6RqV4J8xXHlSzOASgwnxYGCvfnnPXmr/AI20W4jukW5na5lVN5IXCJ0AwOT3PJq7ZeK7Npo7dLeNSL2MQ7VG4RIcMXf5jk+vvXQY9ZkOuy2wSPyhbCRztyzNwFyx7AcY6VJrSRQlVZMTG2VskbN0ZHjTLXguO2VpJMwSJGdj2UEmiazlRyjRurjqpU5/SnmXRfy+luyzRwNd3B8yViR5cIZjsUAZPA6Drnmt7wh4rt72+nEKlkjt1CyMMb9p2k/0qAirS60HdNOBNGWSV4KkjieeSQuksULeVkfCSeCGHckkAD6+lN9pqG9oZdpTzolfaeq57UkeHNfuZL9Lq4iMlvbNJGTHG22ND8KkgcHb15yeaZtdkuI7hY3cyBg8kM4C4ZH27QxHUqTx7VOJgDgQsrHTPmeXOtUDx19rpenS5UVdzS34Znby1Dnc2OSO9b+6rqy0o+MtOeSNvLYK5VlyV3Kyt8ysvdTge4IBFY2kWjQeH54225j3j4cgfOG4zz3p71O2BU1i3KmLTbgpt3DcwyoYZyOqng0t4Gam0nJJn4Xn8jpc1zP/AGaygCMNwW2oRnB7Z/YGkXSNJmvnmliCpF5hYvI2xFDHCZPq3XA55pw8eaSNQ02PUY2k4UGWIMxUAfC21f4QCOQK9T2ltFodk0kjJC0omm8tctIRkhM9F5AXJ6YquRX8VqRYhzC6cbxtr0SxH4KvDeC0KAS9Sc5UJ3fd6U6bIY9Bu1jmSdY2ZC6oU5GMjnk8nr3qx4Q8Qve3V67x+U0tqpt1PzeUdwz9ziqOj6U9roEvmRtzceYUIOWTzU5x15UZoa0C/NeYnFyTgNdalPXvWf4d8HW6vaQXSyPPdxmTarFBBGq5BOOrH34FT6bpFlBZ310YvPNpIVQk5DhQpwR074P/AArU8cpPNLHLaS28VtLGqzXAK7xGvJUc7sEZ+FQMnrWFo2oWraDdWyyojyyyiPzG5Ybhhift1o2WgqD8VM8ElxvwTldRJNPo8qoiM+ZMIABjyt2PoM1laDqEh17Uw7MY1hPBPAVQMfTvWJf/AIjWsJ07yt8r2UZVwoyGLRBOGGeM1h67+JU06zCKCO3a44lkAUMy9gSMk4H0zUiQlxwyPyaSm3xJoxvtJsPyq7lWXe+CAAcnezE8AA5PNbmveLIbTUYhKw8mW28tpAQdrhmIzj2ritve3EUQSOaVIs9B8pI578Zqc6DKW3ynBPV5GL4yQMEDPJLAYx3pJma3M6Cujo6QmjiKfK37WXT7BgolW5d5lYuq4EUSPvzzzuPr9uc1s/8AOdZrqE17Gs0hkhWIJsIxggk7ulKMHh9F2B5AjO5G1QvRWZWOfbGc4x96+xpaD4iS65bILYJ2x5wOAfnPBxzik9qb/EEq0ejw/feT5LRt/H58mWCa18+2kcsqO21lzycEds5qXQPxB/LXMk/5YBGiWCOJMARxqd2evXPuSepNZbvZjeFYHjAJViT/AGYxt7A785/asW3heaRYoxlm4+g7mpMnLr0pTvTP8fDTjryTppHiBZLSaH/pFtD+YMkc+zemXALpKF7Zzj2Naz6rHJHZW0DtOLfeZJipUHcpAVQecbiPsteLgrbWyWkJ+J1+Ij+Un42Pux+Ee2fStfw3oXTin4ZxlG3S3BYeKDY3ljbpu8PR/CKYdtU9OtdoFaFXVRUF4PhpLvPE9qsNzbPMizbjhGyM5Ckc4708TrkUqa3oCyZyinPqAai4VUmmiUPws1KONZbCZg0Uu4pk8ZORKmfY/EPY+xrE1ue+0ffamFLmyZi0XmJvUA80x3Pg8AYVdoHI2/Dgg5BGOhz6Us+IdKu8qHmuJIB8yIVEg91J4P2wfc0p7DSoTYngGhShN4kumuTdCUxzEAKU42KvAUD09sAV6fX76clTcSuXOSFxlievPJ6f0rTu/BUUql7KTp8yOSTn3z8St9aX0lmtJCJYSCQVIbOCG4OCP+FURNtg7GfdkV0QigDQS3zzGualTSJSjYDBUyCvmYB2jLYXPxYHJxVy38OFn2syDaXXjB/xezgE4HJYCqVx4gkIZTsXcT/AFIDABgpPQHAzioLjUpZDl3ZuMde3pxSz1xzICsMDP4geVFtPptuiPukYuPMCjhQdhIU4+oOR3yK9zahBFMpi2FArA7V3HJXAJLD+bB9sUtF61rfWUSFFUPvU5I+HY5DhgW/iPAxjpS3xO4kuTCVMIbqUCMqRjDHf8GdxwCSeuT6VZufzSobkygbgBhD03NgLj+HpuFZ7+I5c5jGwdhksfmLHLHrknnNZ/wCbd/hDM3AG1cnhflG0enagRvOYAGqoLqZ2XtpiepJ+pz7/ANa+eZU66RIMeZthB/ypwx+kYy5P2pz8Mfh3LNhlQonUz3KgYHrHb9PvISParO0EqTEtaKj6SZb2M0pVI0JZ/lGOSPUD+X3PFPFno8emxDOJLmQcAHr9+yDufsOa1ZdWtLQNFYD8zO3Elw53Lnvl/wCMj+VPhHc1Fo+gvI5kkZnkf5mbqfT2AHYDgV72d01nWb7lZU3SVqMz1rVFJ4d0h3bfIdzscscd/QDsoHAHYCum6RpwUDiqei6MFA4piijwK0gABQLFJJNSvSrivVFFerxfCKjeAGpaKEKpJYqaydQ0JWHSmGvjLQhcn1zwUC29dySDo6Eqw+46j2ORWHcPdxDZNDHdx98gI/6H4D/u12qexDdqxr3w+rdqTJBHJvD59U6OeSLcNFyLytLfhpLixY/wyLuj/wB4MmPvUi/hoswzbXWmzjtwYz/4TAftT1e+Ege1Ll5+HkLHJhTPrtGf1pXZqZOKd2xxzAWFJ+FN6vW0gf8A0LmUf1zUY8AXC9dPi/1ruYj9sVqHwEF+XzF9lllA/QNUR8C56mY/WWU/+qvDA/g79/KmMX/0PcrP/wCSki/NDpsI9X82Uj/vHx+1e9trGMTajkf5O0VI8+2IVz+pq/H+HcXeJT/pZb/zZrYs/BgXooA9hiodle7ff6Af3VS7a0bjKcyT+1hWGsW8PNlYZc/3txwfrj4nP7VNcQ3l5/1mZnQ/3SDZH91HLf6xNOVn4SA7VvWXh9V7VZZAxlxmqkk75N4pR0bwoBj4cAU66bowUdK0rexC9qtKuKckrzHEBUlFFCEUUUUIRRRRQhFFFFCEV8K0UUIUbQA1XeyWiihCgbTk9K8f4NT0oooQva6cnpU6WS0UUIVhYAKkC0UUIX2iiihCKKKKEIooooQv/9k="/>
          <p:cNvSpPr>
            <a:spLocks noChangeAspect="1" noChangeArrowheads="1"/>
          </p:cNvSpPr>
          <p:nvPr/>
        </p:nvSpPr>
        <p:spPr bwMode="auto">
          <a:xfrm>
            <a:off x="63500" y="-546100"/>
            <a:ext cx="1457325" cy="1114425"/>
          </a:xfrm>
          <a:prstGeom prst="rect">
            <a:avLst/>
          </a:prstGeom>
          <a:noFill/>
          <a:ln w="9525">
            <a:noFill/>
            <a:miter lim="800000"/>
            <a:headEnd/>
            <a:tailEnd/>
          </a:ln>
        </p:spPr>
        <p:txBody>
          <a:bodyPr/>
          <a:lstStyle/>
          <a:p>
            <a:endParaRPr lang="en-US">
              <a:latin typeface="Calibri" pitchFamily="34" charset="0"/>
            </a:endParaRPr>
          </a:p>
        </p:txBody>
      </p:sp>
      <p:pic>
        <p:nvPicPr>
          <p:cNvPr id="2" name="Picture 44" descr="http://kara.allthingsd.com/files/2008/06/orville-redenbacher-diacetyl-792501.jpg"/>
          <p:cNvPicPr>
            <a:picLocks noChangeAspect="1" noChangeArrowheads="1"/>
          </p:cNvPicPr>
          <p:nvPr/>
        </p:nvPicPr>
        <p:blipFill>
          <a:blip r:embed="rId2" cstate="print">
            <a:lum bright="-10000" contrast="40000"/>
          </a:blip>
          <a:srcRect/>
          <a:stretch>
            <a:fillRect/>
          </a:stretch>
        </p:blipFill>
        <p:spPr bwMode="auto">
          <a:xfrm>
            <a:off x="2590800" y="3990975"/>
            <a:ext cx="3810000" cy="2867025"/>
          </a:xfrm>
          <a:prstGeom prst="rect">
            <a:avLst/>
          </a:prstGeom>
          <a:ln>
            <a:noFill/>
          </a:ln>
          <a:effectLst>
            <a:softEdge rad="112500"/>
          </a:effectLst>
        </p:spPr>
      </p:pic>
      <p:sp>
        <p:nvSpPr>
          <p:cNvPr id="20" name="Left Arrow 19"/>
          <p:cNvSpPr/>
          <p:nvPr/>
        </p:nvSpPr>
        <p:spPr>
          <a:xfrm>
            <a:off x="6324600" y="4572000"/>
            <a:ext cx="2819400" cy="1447800"/>
          </a:xfrm>
          <a:prstGeom prst="leftArrow">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21" name="TextBox 20"/>
          <p:cNvSpPr txBox="1"/>
          <p:nvPr/>
        </p:nvSpPr>
        <p:spPr>
          <a:xfrm>
            <a:off x="6629400" y="5029200"/>
            <a:ext cx="2286000" cy="523220"/>
          </a:xfrm>
          <a:prstGeom prst="rect">
            <a:avLst/>
          </a:prstGeom>
          <a:noFill/>
        </p:spPr>
        <p:txBody>
          <a:bodyPr>
            <a:prstTxWarp prst="textDeflateTop">
              <a:avLst/>
            </a:prstTxWarp>
            <a:spAutoFit/>
          </a:bodyPr>
          <a:lstStyle/>
          <a:p>
            <a:pPr>
              <a:defRPr/>
            </a:pPr>
            <a:r>
              <a:rPr lang="en-US"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AWESOME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25851 -0.09459 C -0.26424 -0.13228 -0.279 -0.15865 -0.29393 -0.19079 C -0.3099 -0.22479 -0.30608 -0.22502 -0.32466 -0.25856 C -0.34601 -0.29718 -0.37136 -0.3321 -0.39237 -0.37118 C -0.3974 -0.38066 -0.40018 -0.392 -0.40487 -0.40194 C -0.38507 -0.44704 -0.31754 -0.45698 -0.28924 -0.46739 C -0.19132 -0.50324 -0.08681 -0.49329 0.01076 -0.53099 C -0.04514 -0.55712 -0.10625 -0.55365 -0.16476 -0.56175 C -0.18681 -0.56475 -0.20886 -0.56776 -0.23091 -0.57192 C -0.25608 -0.57655 -0.28108 -0.58418 -0.30625 -0.58834 C -0.3441 -0.59459 -0.42014 -0.60268 -0.42014 -0.60268 C -0.43716 -0.60754 -0.454 -0.61216 -0.47084 -0.61702 C -0.47396 -0.61795 -0.46459 -0.61818 -0.46164 -0.6191 C -0.45053 -0.6228 -0.43924 -0.62858 -0.42778 -0.63136 C -0.40764 -0.63622 -0.38681 -0.64107 -0.36615 -0.64177 C -0.23542 -0.64593 -0.10469 -0.64431 0.02604 -0.6457 C 0.04097 -0.64778 0.0559 -0.64893 0.07048 -0.65194 C 0.07586 -0.6531 0.08663 -0.65102 0.08611 -0.65819 C 0.08524 -0.66651 0.07517 -0.66628 0.06909 -0.66836 C 0.04427 -0.67669 0.01875 -0.68108 -0.00625 -0.68871 C -0.08282 -0.71184 -0.15886 -0.73728 -0.23542 -0.76064 C -0.51372 -0.84597 -0.23785 -0.76549 -0.50313 -0.82007 C -0.62396 -0.84482 -0.7231 -0.88159 -0.84619 -0.8876 C -0.85799 -0.88899 -0.8698 -0.89084 -0.8816 -0.89177 C -0.88525 -0.892 -0.87448 -0.88992 -0.87084 -0.88968 C -0.84879 -0.88783 -0.82674 -0.88691 -0.80469 -0.88552 C -0.62553 -0.85569 -0.44671 -0.83256 -0.26928 -0.78931 C -0.18872 -0.76966 -0.07119 -0.74838 0.01527 -0.7093 C -0.0198 -0.67229 -0.08664 -0.67322 -0.12934 -0.67044 C -0.14671 -0.66929 -0.19879 -0.67021 -0.1816 -0.66628 C -0.16146 -0.66165 -0.14063 -0.66767 -0.12014 -0.66836 C -0.03889 -0.66582 0.04131 -0.66142 0.12152 -0.64177 C 0.14427 -0.63622 0.16666 -0.62835 0.18906 -0.62118 C 0.20052 -0.61748 0.2118 -0.61263 0.22309 -0.60893 C 0.22604 -0.608 0.23541 -0.60661 0.23211 -0.60684 C 0.07847 -0.61586 -0.07639 -0.62535 -0.22934 -0.64986 C -0.27969 -0.65795 -0.32969 -0.67114 -0.38004 -0.67854 C -0.41285 -0.68339 -0.51129 -0.68432 -0.47848 -0.68686 C -0.43716 -0.6901 -0.39549 -0.68293 -0.354 -0.68062 C -0.13629 -0.66836 0.0743 -0.65217 0.29062 -0.62118 C 0.37152 -0.59806 0.49253 -0.58672 0.41232 -0.57609 C 0.37777 -0.57146 0.34357 -0.56799 0.3092 -0.56383 C 0.20399 -0.56799 0.09878 -0.56822 -0.00625 -0.57609 C -0.16025 -0.58742 -0.31285 -0.62928 -0.46771 -0.62928 C -0.48455 -0.62928 -0.43386 -0.62812 -0.41702 -0.62743 C -0.24966 -0.61401 -0.11198 -0.58973 0.05833 -0.5555 C 0.1026 -0.54648 0.17187 -0.53191 0.21232 -0.49607 C 0.12968 -0.43594 0.03246 -0.44819 -0.05869 -0.44496 C -0.25469 -0.44819 -0.42379 -0.44796 -0.61233 -0.47572 C -0.62622 -0.48057 -0.64028 -0.48474 -0.654 -0.49005 C -0.65816 -0.49167 -0.66928 -0.4919 -0.66615 -0.49607 C -0.65712 -0.50786 -0.6441 -0.51272 -0.6323 -0.51873 C -0.55244 -0.55874 -0.54532 -0.55388 -0.45539 -0.574 C -0.34341 -0.5703 -0.19497 -0.57562 -0.07848 -0.54325 C 0.02135 -0.51549 0.11927 -0.4778 0.2184 -0.44496 C 0.25555 -0.43293 0.28854 -0.40356 0.32309 -0.38136 C 0.35538 -0.36054 0.40781 -0.33372 0.42916 -0.28723 C 0.42482 -0.25324 0.37534 -0.23242 0.35833 -0.22572 C 0.25746 -0.1864 0.14982 -0.18501 0.046 -0.17437 C -0.07796 -0.17646 -0.19775 -0.18455 -0.32014 -0.21138 C -0.37049 -0.22248 -0.47084 -0.24815 -0.47084 -0.24815 C -0.48108 -0.25301 -0.4915 -0.25717 -0.50174 -0.26249 C -0.5033 -0.26341 -0.50782 -0.26526 -0.50625 -0.26665 C -0.45261 -0.31452 -0.44914 -0.30342 -0.38334 -0.33025 C -0.35348 -0.34227 -0.32448 -0.35985 -0.29393 -0.3691 C -0.22327 -0.39061 -0.08021 -0.42229 -0.08021 -0.42229 C 0.09045 -0.4061 0.32777 -0.41027 0.47691 -0.25647 C 0.44531 -0.21438 0.39149 -0.21207 0.34913 -0.2093 C 0.26614 -0.20398 0.18298 -0.20467 0.1 -0.20097 C 0.02812 -0.20282 -0.00469 -0.20583 -0.07084 -0.23797 C -0.07136 -0.23844 -0.09497 -0.25671 -0.09393 -0.26873 C -0.08716 -0.34482 -0.05556 -0.39038 -0.00938 -0.43062 C 0.01909 -0.45536 0.08802 -0.51041 0.11996 -0.52683 C 0.17968 -0.55758 0.24461 -0.56753 0.30746 -0.57817 C 0.3177 -0.57678 0.32847 -0.5777 0.33836 -0.574 C 0.34583 -0.57123 0.33836 -0.52891 0.3368 -0.52081 C 0.32777 -0.47548 0.30555 -0.43524 0.27847 -0.4061 C 0.225 -0.34898 0.14114 -0.34621 0.07691 -0.33418 C -0.00955 -0.33765 -0.11962 -0.32169 -0.19723 -0.39362 C -0.20087 -0.41628 -0.16528 -0.44103 -0.15695 -0.44704 C -0.0915 -0.49399 -0.04862 -0.49607 0.02447 -0.49815 C 0.05451 -0.49607 0.08541 -0.49861 0.11527 -0.49214 C 0.22378 -0.46878 0.33541 -0.39963 0.40763 -0.28723 C 0.42795 -0.25578 0.44114 -0.21878 0.45538 -0.1827 C 0.45694 -0.14732 0.46163 -0.1191 0.44149 -0.08626 C 0.43211 -0.071 0.41666 -0.06475 0.40295 -0.05758 C 0.36527 -0.0377 0.32586 -0.03423 0.28593 -0.02683 C 0.16076 -0.03908 0.16163 -0.03029 0.06302 -0.06175 C 0.02135 -0.07493 -0.01563 -0.08672 -0.04619 -0.1272 C -0.05244 -0.16906 -0.01945 -0.22733 -0.00313 -0.25439 C 0.06909 -0.37326 0.17482 -0.43108 0.28593 -0.44079 C 0.29322 -0.43941 0.30156 -0.44264 0.30746 -0.43709 C 0.31145 -0.43339 0.30972 -0.42461 0.3092 -0.41836 C 0.30607 -0.37373 0.30104 -0.32955 0.2967 -0.28515 C 0.29548 -0.27081 0.29635 -0.25601 0.29375 -0.24214 C 0.27326 -0.13714 0.21197 -0.03746 0.1276 -0.02474 C 0.16458 -0.07609 0.20659 -0.13367 0.22604 -0.20097 C 0.24149 -0.25416 0.25312 -0.30504 0.26145 -0.36101 C 0.25173 -0.4105 0.26163 -0.40148 0.20295 -0.38344 C 0.19427 -0.3809 0.15225 -0.35153 0.14583 -0.34667 C 0.10347 -0.3136 0.08454 -0.29394 0.0677 -0.23381 C 0.07135 -0.20999 0.07204 -0.18501 0.07847 -0.16212 C 0.08055 -0.15449 0.08715 -0.15032 0.09201 -0.1457 C 0.12829 -0.11309 0.16527 -0.11101 0.20763 -0.10684 C 0.29652 -0.10869 0.3 -0.09644 0.36458 -0.14778 C 0.37239 -0.16327 0.38697 -0.18825 0.37847 -0.2093 C 0.375 -0.21785 0.35329 -0.2167 0.346 -0.21739 C 0.23993 -0.21022 0.16406 -0.19496 0.06909 -0.13968 C 0.06458 -0.13413 0.05937 -0.12928 0.05538 -0.12326 C 0.05416 -0.12165 0.05503 -0.11841 0.05381 -0.11702 C 0.05208 -0.11517 0.04965 -0.11563 0.04756 -0.11494 C 0.04357 -0.11101 0.03784 -0.10592 0.03524 -0.1006 C 0.03142 -0.09297 0.03125 -0.08256 0.02916 -0.074 C 0.02743 -0.05504 0.02586 -0.03122 0.01527 -0.01665 C 0.01319 -0.01387 0.01128 -0.01087 0.0092 -0.00832 C 0.00642 -0.00532 1.38889E-6 -0.00023 1.38889E-6 -0.00023 " pathEditMode="relative" ptsTypes="fffffffffffffffffffffffffffffffffffffffffffffffffffffffffffffffffffffffffffffffffffffffffffffffffffffffffffffffffffA">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pic>
        <p:nvPicPr>
          <p:cNvPr id="18434" name="Picture 4" descr="https://encrypted-tbn3.gstatic.com/images?q=tbn:ANd9GcTS44Eif-aoMGyEs_9EU4hVL12Z0vI0F5GR0wQ4eM7YzfqdytPq"/>
          <p:cNvPicPr>
            <a:picLocks noChangeAspect="1" noChangeArrowheads="1"/>
          </p:cNvPicPr>
          <p:nvPr/>
        </p:nvPicPr>
        <p:blipFill>
          <a:blip r:embed="rId3">
            <a:lum bright="-30000" contrast="10000"/>
          </a:blip>
          <a:srcRect/>
          <a:stretch>
            <a:fillRect/>
          </a:stretch>
        </p:blipFill>
        <p:spPr bwMode="auto">
          <a:xfrm>
            <a:off x="0" y="0"/>
            <a:ext cx="9144000" cy="6858000"/>
          </a:xfrm>
          <a:prstGeom prst="rect">
            <a:avLst/>
          </a:prstGeom>
          <a:noFill/>
          <a:ln w="9525">
            <a:noFill/>
            <a:miter lim="800000"/>
            <a:headEnd/>
            <a:tailEnd/>
          </a:ln>
        </p:spPr>
      </p:pic>
      <p:sp>
        <p:nvSpPr>
          <p:cNvPr id="18435" name="Title 1"/>
          <p:cNvSpPr>
            <a:spLocks noGrp="1"/>
          </p:cNvSpPr>
          <p:nvPr>
            <p:ph type="title"/>
          </p:nvPr>
        </p:nvSpPr>
        <p:spPr/>
        <p:txBody>
          <a:bodyPr/>
          <a:lstStyle/>
          <a:p>
            <a:pPr algn="l" eaLnBrk="1" hangingPunct="1"/>
            <a:r>
              <a:rPr lang="en-US" smtClean="0">
                <a:solidFill>
                  <a:srgbClr val="FF0000"/>
                </a:solidFill>
                <a:latin typeface="Impact" pitchFamily="34" charset="0"/>
              </a:rPr>
              <a:t>Sad Death</a:t>
            </a:r>
          </a:p>
        </p:txBody>
      </p:sp>
      <p:sp>
        <p:nvSpPr>
          <p:cNvPr id="18436" name="Content Placeholder 2"/>
          <p:cNvSpPr>
            <a:spLocks noGrp="1"/>
          </p:cNvSpPr>
          <p:nvPr>
            <p:ph idx="1"/>
          </p:nvPr>
        </p:nvSpPr>
        <p:spPr>
          <a:xfrm>
            <a:off x="304800" y="1676400"/>
            <a:ext cx="3276600" cy="4343400"/>
          </a:xfrm>
        </p:spPr>
        <p:txBody>
          <a:bodyPr/>
          <a:lstStyle/>
          <a:p>
            <a:pPr eaLnBrk="1" hangingPunct="1">
              <a:buFont typeface="Arial" charset="0"/>
              <a:buNone/>
            </a:pPr>
            <a:r>
              <a:rPr lang="en-US" smtClean="0"/>
              <a:t>	</a:t>
            </a:r>
            <a:r>
              <a:rPr lang="en-US" smtClean="0">
                <a:solidFill>
                  <a:srgbClr val="99FFCC"/>
                </a:solidFill>
              </a:rPr>
              <a:t>He died by suffering a heart attack in his jacuzzi then drowned. He was only 88 years old. </a:t>
            </a:r>
          </a:p>
          <a:p>
            <a:pPr eaLnBrk="1" hangingPunct="1">
              <a:buFont typeface="Arial" charset="0"/>
              <a:buNone/>
            </a:pPr>
            <a:endParaRPr lang="en-US" sz="9600" b="1" smtClean="0">
              <a:solidFill>
                <a:srgbClr val="99FFCC"/>
              </a:solidFill>
            </a:endParaRPr>
          </a:p>
        </p:txBody>
      </p:sp>
      <p:pic>
        <p:nvPicPr>
          <p:cNvPr id="18437" name="Picture 2" descr="C:\Users\Saamia\AppData\Local\Microsoft\Windows\Temporary Internet Files\Content.IE5\O3A28TQI\MM900283628[1].gif"/>
          <p:cNvPicPr>
            <a:picLocks noChangeAspect="1" noChangeArrowheads="1" noCrop="1"/>
          </p:cNvPicPr>
          <p:nvPr/>
        </p:nvPicPr>
        <p:blipFill>
          <a:blip r:embed="rId4"/>
          <a:srcRect/>
          <a:stretch>
            <a:fillRect/>
          </a:stretch>
        </p:blipFill>
        <p:spPr bwMode="auto">
          <a:xfrm>
            <a:off x="6553200" y="2971800"/>
            <a:ext cx="2309813" cy="2286000"/>
          </a:xfrm>
          <a:prstGeom prst="rect">
            <a:avLst/>
          </a:prstGeom>
          <a:noFill/>
          <a:ln w="9525">
            <a:noFill/>
            <a:miter lim="800000"/>
            <a:headEnd/>
            <a:tailEnd/>
          </a:ln>
        </p:spPr>
      </p:pic>
      <p:pic>
        <p:nvPicPr>
          <p:cNvPr id="18438" name="Picture 9" descr="C:\Users\Saamia\AppData\Local\Microsoft\Windows\Temporary Internet Files\Content.IE5\O3A28TQI\MM900046482[1].gif"/>
          <p:cNvPicPr>
            <a:picLocks noChangeAspect="1" noChangeArrowheads="1" noCrop="1"/>
          </p:cNvPicPr>
          <p:nvPr/>
        </p:nvPicPr>
        <p:blipFill>
          <a:blip r:embed="rId5"/>
          <a:srcRect/>
          <a:stretch>
            <a:fillRect/>
          </a:stretch>
        </p:blipFill>
        <p:spPr bwMode="auto">
          <a:xfrm>
            <a:off x="2057400" y="3962400"/>
            <a:ext cx="5181600" cy="2470150"/>
          </a:xfrm>
          <a:prstGeom prst="rect">
            <a:avLst/>
          </a:prstGeom>
          <a:noFill/>
          <a:ln w="9525">
            <a:noFill/>
            <a:miter lim="800000"/>
            <a:headEnd/>
            <a:tailEnd/>
          </a:ln>
        </p:spPr>
      </p:pic>
      <p:sp>
        <p:nvSpPr>
          <p:cNvPr id="18439" name="AutoShape 32" descr="data:image/jpeg;base64,/9j/4AAQSkZJRgABAQAAAQABAAD/2wCEAAkGBhQREBQUEhMVFRQVFhcUFxQXFxUVFBgYFBUVFRcUGBcXHCYeGRokHBQYHy8gJScpLSwsFx8xNTAqNSYrLCkBCQoKDQwMFA8PFCkYFBgpKSkpKSkpKSkpKSkpKSkpKSkpKSkpKSkpKSkpKSkpKSkpKSkpKSkpKSkpKSkpKSkpKf/AABEIAMIBBAMBIgACEQEDEQH/xAAcAAACAgMBAQAAAAAAAAAAAAAFBgQHAAIDAQj/xABKEAACAQMCAgcFAwgJAgUFAQABAgMABBEFIRIxBgcTQVFhcSIygZGhFEKxIzNSYnKSosEIFUOCssLR4fAX0iRTY3ODNVWTs9M0/8QAFgEBAQEAAAAAAAAAAAAAAAAAAAEC/8QAGBEBAQEBAQAAAAAAAAAAAAAAABEBITH/2gAMAwEAAhEDEQA/ALtT2lHEuMgZU4OMjceBpO6Q9BkLpIm8MZLtb4yrPtwt5qu54D3nyxRfQemttduY0YpMueKCQcEoxz2PP4Zo5IdqBbsdQ2FF4L8d9KmsDsZfZ91t/IHvFaw6r51Gjt9rXxpa6c9MIbGza4ni7VQ6rHHgHjkOWTJYEKBwFs42x44FRG1TiIXPPc+grlrnTW2twIHia6lfGLSKMTOe8FlOyjv3378UIE9V/Wld6rdSJJaosCoW7VOPCNkcKMzEhicnYYO2eVWXeM4jcxgGQKxQMcKWweEE9wzikK01DWpVAtrGysY+4TuXYD9iHAB8iK7HR9eO/wBvswfAW5x8yM1WVfw9LekyXWGt5mPFvEbdexO/IOqj2f1uP41eqx9pGvaKAxUFlBzwsRuAw8D30jmXpBBuUsLtf0VMkMh9C2Fol0f6w0mlFvdQSWV0eUUuCr/+3INn+me7NBJ0zRI9PXs4geFiWLtvI7Hm0jc2ai8OoCuOrOCpFLCanjbwqNHP7atbQzcXpSguqZIGedGX1yG2hMs8ixxoN2Y7eQHeSe4Dc0Iq3pj123kd69tZ26gRuY/yiPJK5U8JwikYBI2GCcY37qt/QLqWW1he4jEUzxq0kY5KxG435endypKHTu9vGzpmmkodhd3R7GMjxVPfdfQ/Cu6aHrku8mo2tvn7sNt2oHxlwarKL1tQ6ueyOmM3ZAHtFi4RNx52JzuVx3L35z3VO6r7jU5LeRdVjxggRs4VZWBB4g6r3DbBIBOTzrm3RXWV3XWUc+D2cSj5qTXM67rNlvdWsF5CPektGZZlHexif3vRQPWgbNL0e3sxwQQpED3qNz3+0x3PxNEu2HjS5D0iivIBNA/Eh+DKRzVh3MPD+W9R01fI5+R+FRqGaW7AoPrGjx36GKRQV5h+TIe5kbmrenx2of8A1iWIA5mmewUBABQBNU1Sz0uFHu5gDjhV5PbmcqNyFUZJ8SB371t0V6fWepFxay8TIMsjKyOATjiwwGRnbIob1h9XtnqISW6laHslK9oHRU4Sc4btAV59+1K3RnW9B0YutrM9xO44WdFed2AOeFSihAud9ue3PAqsrP1zV0tLaW4kDFIkMjBRliFGcAUh9FevK1vp1t2jkt5JDwxs/C6Mx2VSRyJPLbHdmpj9bMbA403U3U7E/ZDwkH+9uKAad0l0GG5Er2T2cobKtNbOgDeIC8SqfPAxQN1h0GjaQy30r3k2SR2nswqM7BIQeED1zTVBAka8KKqqO5QFHyFA5dXjmjEsEiSKd1dGDKfLI/CuQ1jIzn/nhUag7NdgUt9IrSG5QrNGjjuJA4h5q3NT6GtJ9V86D3mok7DcnYDvJPIUAmZZI1SPjaZg3ChwTIVOyq2M8TAbZ78U6dFujsqJxTeyzHPCN2A7snkPrU/o5oCwrxuAZWG558IP3V/me+p+sCY28v2YqJ+zbsi/uB+E8JbyziqiSsYArK+c7voN0gldmkNyWJ3P2hcfDhkwB5Dasoi89U6M2928cssf5SMgpKrNHICOQ40IJGe41Mur/Bwvz/0qi+lPQ3WdRvmMyFYQ5CEyKLdEzheFQxJ2xvw8R76tvQ9NMcUMJdnKIqGQ+83CuCx+VFdr7XVgQyTSrGg5s7BV9N9s+VctI6RWd8SqSQTkc8FS488c8edRen3VympRRqH7NoixUkFlPEADxDIOdtiOW/jSl0V6m2s7uOaW5DGJuJUjUjO3Jmbu33AG9EOur9DThntWCycJCq5JTO+DnmNznv8AhQbo5pq2SlCD2pOZZG/OOx3JY+HgOX40/W7ZX6UP17TBKmRtIvunx/VPl+FFxwg1GpyakKR4tRxsdiNsVKTU/OopvbUBUPUNGjvVUTxK6qeJS2diO9SCCPgag6OO1OT7o+v+1V/1vdaN5aXX2S0XsgFVjMUDM/GM4j4gVCjlnBOQeWN6at06cp97LepP8q4N0etz/ZL675pX6pNR1CezZ9RByX/JM6hJGTAyWUAbZ5EgE792DTVr1vLJbSpbv2czIwR/BiNjnu9e7nRlDl6Jwk5TiQjwJI+TZpf1ToezXKTXBEsMQ/JRcPsBzzlkBPtHuG2BgVVdl0E1+K74ou2R+LPamdTHz5sS5Dr5EHPhX0XArcCh8FsDix7pON8A92aARDqXnUtdTFBdftexPGnuHmP0T/pQpdT86jRuk1Oor3pY4XJPgOdBtO4p34V5d7eA/wBaM63rNvpdq08xKxrgEgcTux2Cgd7H5DyAoVFh6MbuVWOIyHicqo4mb9JuHAJ355rQdCef5c7nPuD/ALqS9G/pDQz3ccJtJESR1jWTjVmBdgqlowo2yRnDH41blVKVYeiUkb8QkVx4EFT/ADFe63rz2cBYRPJKcLHEoJLOeW65woxkny86R+tbrXvtOvRBBFGsfCrCSRWbtcjJ4dwAAfZxzyPSmnqx6enWLWRpYezkiYI/Dnsm4hkFCdwdtxk4233oVBtOr4XbifV5WuZeYtwxW1i/VVFPtEd5zg/rcy76bp1vbrwwRRxL4RoqD+EUKvyYWxn2TyP8jUf+tPOosMsl0BQ69ulZSrAMp5qwBB9QdjQeTU/OojXrOwVQSxOABzzQCp9Bjt5+1tSIFb89Co/JSDuIUEBHHiNvLnmdp2jXMpbhQqhOQznhG/PA5nl4U2aVoKx4Z8NJzzzC/s/6/hQnpv1j2ulhVmLNK4ysUYBbG44iSQFGQeZ3wcA4NVKgXHRuTkZVz5KT+JFR7Lo48cocyBuHcDBBz499ReiHWTb6lP2KLJHLjIV+EhgMZIZSdxnODirFWxQDHCD5nnREGwv25MNvH/nOh/SPp1HbSLBEjXF0+6wR7kZ3BdvuDG/jjfGN6rnUOuWWC7eNrReyRypXiYTAAkbk+zxbcsfHvp96PQ2wVry3TH2oCRpDkuQwBx7RPCM8wNs+govrEi1eUcZe2gz/AGWC5X1bByfQ17Rn+tPOsqLCG9pq14Pbuo7JD/ZwoJJfIFydj6N8KjRdXSlg01/fStnO83CPlg/jR611CpJlDbg4P0oBf/T22AylzfI36s4/HhqO3RTUYvatdUeT/wBK5XjX04va+eBR5C3iPnRHT4WY7b/4R6mqkBOjPT2QTiz1GD7NcH82wOYZv2Tk4J7tyDyyDtTXd3W1dVsc+8c+lbHT0P3c+pP+tBWHSeXs5+Icn3+I5/yqBb3/ABEAHmcVZOrdC7a5ADqwI3BV2BGfmPpSxcdV7xOHt5eMDPsSABvg42PxA9aFGdMu1jTJIVVGSSQAABuSTsB50Euut1JHMWnWs2oSKcFo1KwqfOQg/PAHnQjWtHkuJEgnyluvtSpkq8jA+ym33Ns5z6cgQ2aXJHDGscSLGi8kUBVHwH41FCkuukVxusdhaKe52aVx68JYE/AVs2h9IOf9Y2np2Ax8+zzTPFqeO+pA1aqkJhk6R2+5Wwux4KWjc+hPAAaJaL1lh5BBe28llcHksm8bnl7EmANz4jHdkmjzaiSdtye6uOp9GlvI+C4RWTOQGzkHxBUgqfQ0IzVpQykHkRg1W092UcpncHHr4VaQ6OpwhSz4AAG/cBgbnJPqTQe56toWlEollDAg4PAVOOW3CD9aFSujUQijA7zux8z/AMxU7pDodvfW7Q3SBojhjkleErycMCCpHjUWXTZIEZlBl4QTwqMOcDOACcEnlzpLg0WfUj2movJFDnKWSEpgdxlPPP1/Z5VFQrV+jekTcaOJZ1Ps4L3LKf1cfk1bz50dXrlSTeDTdSmH6S2/s/MMaP6Lodna/mLaGM/pBBxn1c5Y/E0a/rBaqRXt71pxuuLvRr/g5/lLZXUeeHwKJ9HOtTS5cQwyC3bkIpI+wGT3D7mfLNNEuo0B17T7e6UrcQxyebKOMfsv7y/A0Inay4dSP+etJL6jwkg8xtUjSdPktlaEStLFn8ihBMiDvTI94eG23xxXGboZeTSFljCKe92C/QZb6VFcH1SmvoXbbdq3Nvd8l8fj+GKAHqyuz/awfvSf9lONlpckKgcIIAA9k52G1AfBpQ6b9WtnqTCW4LxyIuO0RwvsjJAbiBXAyd8Z35170o6aCxjXCGSeQ8EUO/Ezbbkc+EZHLc5AHPIWU6vp9RYS6xdyMCcizhYJCnkxGcn03/WNVIH6VLo2juXjuFaXkX4jO4GclR2a8K7j6UfHXpYkezHdP5pCSPgSwo3YdB9Pt1AgtokI7yodv3ny31qTJERsuAPI4FCEO/6wtIu5OO5tW49hxS2wJAHLJBJIpp0vpPaXMeLWaNwoxwL7JUDYDgIBAGPDFTGx9458uY+OedKuv9GraT240WCYbrNEBGwbxIXAb8fOoohNqPCxFZQBLp+FRKVMgGGK54SR3jIHOvKA3r2lNZuNy0be63+VvP8AH51Fi1Hzp+122WaJo25Ec+8HuYeYNVGpZZjCfeDcJ+Hf6Y3oHjRYjM2+yDmfHyFDelfXXaafIYIo2nkjPC4QhI1Yc14iDlh34HPvzmj+jMEVQO6ki46h7N53me5mWJmLlPyYxxHiI7Vu7fvGfOhqxuhvSyPUrRbiNWQElSjYyrLzGRsRuDnz7qn61qYtraacqWEMbylV94hFLYHntS9Y9KdJ0+FYI7q2jSMYCCVXbxJPCSSSckk99aN1vaVy+2x/uykf4KrKoJf6QWovKSiW6pnaPgZtvAtxZJ8xj0q7Or/pcdTsUuGiMTFmRl3K8SHBKk81P0OR3ZpYt4+jc8vaKbHjJzuwiBP7DFV+lWHY9mI17Hg7MDC8HDwAeC8O2PSg5anpSTphhuPdYe8p8vLypCuw9vIY35jke4juYVYzyAUp9MrXtIiw99MsPMfeX4j6gVFwIj1HzqXZStK4RNyfkB4nypLj1Lzqwei0HZxgn3m3P8l+FFHgsVpE0kjqqqMvK5CgDxJPIeVK1p11aXJOIVnILHhEjRusZJOB7RGw8yAKmdYXRRtUsewSXsmDrICclW4Qw4Wxvj2s533A2qvej/8AR2IlVrudDGpBKRcRZ8H3SzBeEHvwCfTnVTV4Uq9YPT+PSYFkdGkeQlUjB4c8IBYsxBwBkdxO4pneUKNyAPM4/GgPSfQ7LUoexuSjgHKlXUOrYxlSD9OR8KISOiX9ICC7uEgngMBkYIjh+0TiY4UN7KlcnbO/PfHOrOvrBZB4N3N3/HxFIugdR2n2s6zgyysjB0EjqUDA5DYRRnB3328qf5JgBRcKNxcNGxVtiPkfMVz/AKy86ldJo+NOIe8u48/EUmf1j51FMr6j5130uxe5O3soObfyHifwpc0tTcShAdubHwUcz693xqz7GJUQKowAMAUHllpyRDCLjxPNj6mt1u0LcAdeMfd4hxfLnSl1sw3z6cy6fxdoXUSBDiUxYbiCd+c8Ocb4zXz3ovV/qcs6iK1uEkDZ7V1eFUOfe7RgMEc88/AGqy+ts1C1jWYbSIzXEixxjALN4nkABuSfAZNdtPidIo1kbjkVFDvjHEwUBmx5nJ+NAOsPoQuq2fYGQxsriSN8ZAYBlww71IYj6+RDbSOmWn6g/BDMjyAHCkMkmO8qHAJ+Fb6jG0J55XuP8jVTdHeoa9gvIpXuIUSKRZOONpGc8DBsKCgwTjGSe/vq59RcMpB5Gi4BnUvOuEmo0G1GUxOVztzB8qgPqNRRufUfOuVpp010fya+zyLnZB8e8+QzXfotoBuj2kmRCDsORcjmPJR3n4eNP8UQUBVAAGwAGAB4AVUpPTq2QjMk78X6oUL9cmvKdKyiF67vKr/VVAv+Md8Yz6g4z8gKfZejkrffT+L/AEpW1Dq/vO2MimJwcYAYhtvJlA+tRql/U+mk7TfZNPQPOBmSV/zUIPj3FvX0wTsPbfqx+0kPqV7Pctz4FbgiHkM529AtTbTRGsuINC0fGxZmOTxMe/j3B+ffRWC/oO2mdXOlxYxZxN5yccp/jYj6UYXohppG9haf/gi/7aHR3/nXddQoOd/1aaTKN7KNfNC8Z/gYUr3fVU1oTLpF5NbyDfsnfijf9UnH+MMPSm7+sPOtG1HzoR50X6Q3M0H/AIyAwzIeEnGEk/XUZOOW45ciNjt01C92NQptR86jtZTzD8nE7A9+OEfNsCgRbZx9tMXcrk+XCPaH8qsuyvwq5JAAGSScAAbkk+FKdv1c332tpjGgUjG8i55KOQz4UV1boZdSw9mwZVJHFwFHJA+772Rvju7qqOV31h3E7NHpcHbMNjPJtCp8gSM/Ej0NQ16E6pd732rvGDzitgVX0yvAv0NG7GMW6rEqdmF2CkEHzO+5J7z30SjuTUUuwdRmnneaW6mbxeVR+C5+tdZuo3SsbLMPSU/zBpkFwfGsNwfGhwlv1Nxw72WoXluw5e0GH8HAa9h6R6jppC6gy3duSFFygxIueXEMDPow37mPKm95z41DnmPiKDa71EOgZTkMAQRyIIyDVc6jd8Erjuzkeh3ps1CZvX03pXu+ht9cy8UVtJwkD2m4Yx3/AKZGaqaa+gpxGZDzc/Rdh9c09W97SroPRK6hiRWRQVUA+2p3xvy867dIba+jt2FtCWlb2QwKYQHm+53I7vM+VRaI9JOsaz08f+JmAfGREvtynw9ke6PNiBSmvWxf3n/03SZHQ8ppiVQ/LC/xmuXRToFBat2twonu2PE8kvt8LHc8Ifv/AFjufLlTsNR86EKQh6Sz7mWxtR4AByP4ZPxrSXo70g/+7wZ8OyGP/wBNOB1LzrjJqHnQhPU9IoDlp7O5XwKqpP8ABH+NSIOsJg4ivoGtpG5NnMTf3u71yR4kUdmv6CayI54ykqhlPce4+IPMHzFBF6UTezxd67/DvoFoyG5nSIHAJyx8FG7H/neRXXVZQsXAOQXhGSScAYG53Ne9WR9qWQ89kH+Jv8vyqouXTlVEVVACqAAB3AchUzNALa92qVLqyRozuwVFGWYnAAHeTUWC1ZVYXfXWvGRb2ssyDbtMlMnyUIxA5c8HyFe1UWdWV8+9cHWjepfS2lvI9vFCQpKezI5KhuIvzC+1sBjI3Oc7K/QvrF1OK7iWO4mn43VTDIzSq+SBwgNkgnxGDRH1Q6AgggEHmDuDSxrXQtWBe39hufB9w+n6J+npzpoFe0FRPcMjFXBVlOCDsQa3W/pw6b9HRPH2kY/LINv1wPuHz8Pl31VYv6KZTqFTdIsJbpsR7KPec+6PLzPl+FL+gWbXUwQHCjd28B/qeQ/2q10uILK2ZmKxQxKWZjyAHMnvJPzJNFZpnRyKHBxxv+m25+A5CitUrqP9JNFlxBZs8QPvvII3YeIUIwHxJq1ei/SOO/tI7mHISQHZtmUqSrKfMEEUZFaysr5w6X9eF+9zILZhbwo7KoCIzkKSOJy4O5xnAwBy350H0VcWyyDDqGHgRmgOp9HSoLQ5I70PP+6e/wBKQOp7raub65NpdhXYozpMqhT7GMq4X2cYOxAG+2+drioKxvNX4Nh73fnu/wB6FyaqTzJPxoz020vi4pox7W5cD7wHf6j6ilqz4eEEgEnfffnUVLj1ZgdifTmKZdD0qS6HF7id7eP7I7/X8aDaFoQnfiIxEp9rH3jzCjw8/wDerIsMDAAwMYAGwAHIVRtYaPFD7ijP6R3Y/H/SptLuu9YFlZv2c0w7Qc0RWdh+1wjC+hqZ0c6V22oRmS1lEig4YbqynwZWAK/Eb4ogtWVlJHWN1pQ6QEQxmaeQFljB4QFzjjdsHAJBAABzg8qBwurJJBh1B8+8eh50saxorwgumXQc/wBJfXxHnSl0R/pAw3M6Q3MHYcbBVkV+OPLHADgqCoztnfnvgb1bEjbUXFcG/rk9/XfpdpfYkyxj2CfaUclJ7x5H6H1pVe/qKMTX9c7Ozlun4IVLHvPJV82bu/GtOjWjPfS8IJWNcF38P1R+sfpz9bY0/T0gjEcShVHd4nvJPefOqhT0/qyh53LGU96qSkfpt7R+Y9KZtN0G3tl4YIY4x+qoGT4k8yfM1PpevusHT4ZDHJewK4OCvaA4Pg2MhT60QwYqJqOkQ3CGOaJJEO5VgCMjkfXzrva3aSoHjdXRhlXUhlI8QRsa60A2y6PQwoI4V7NF5KpwPXxJ8zWUC6Tdaljp8/YXEj9oFDEIjOAG5AkcjjfHgRWUE3W+i2n6gwNxFDMw2DZw+PDiQhiPLNdtC6FWVkeK2to425cYBL48ONiWx5Zqr36h7P7tzcqfE9k34KtcR1TXltvZarIuOSt2sQPkTG7D6UWLwMgrm9xVHf8AUbVdKdV1KHt4ScCVeHJ/ZlT2WP6rAH0qytK6TRXcCzQPxI42PIgjmrDuYd4ovBm6uNqpjp7a9hdFl2SXL+jffHzwf71WbcXtJXTCETGHP3ZVPwwcj6CoaN9C7PsIFz77e2/qeQ+A2+dGelGirqFlLbM5TtAuGAzhkZXXI7xlRkUE0+72FBNd63re1Yxwq1zNy4UOEB8C+Dk+Sg0C/p/9HmcyflrqFY87lBI7keSsqgH1NXl0c0WKzto7eAERxjAycsSSSzE95JJJ9apxOkfSC8/Mwx2iHkWVVOP/AJuJj8FrunQbV5t59YdM90bzED4LwCqi76SeknVDp97IZZI3jdjxMYm4OInmSpBGT4gDNJLdT8ze9q9wT+y5/GeuZ6pbtPzWsTA+YmX6rMfwoRZfRToNZaYG+yxYdhhpGJeQjnjiPIeQwNqOvcVSyaN0gtCDFfLcqCPZd+Mkek6/g1MWj9YrmTsb6LsJM44xkJk8uJW3XPjkj0qA9qpwSP8AmDVa6pP2M/ZAEhiDHj9Y44fgdvTFWXfkON+fcaTNU0ktPE+AeAsefiNufng0DXo86pGka7BRz72PefnTDYyZ+XPzNKdhbHbO31NHlvVjTLMFUc2YgAeZJ2oqkNX6F30czCSCV2LE9oqtIrknPGGUHOee+++9O/Ub0BurJ5ri5UxCVBGsTe8fa4uNl+7jGADvudh3nb/rUsoc/lDIR/5akj95sL9aVz1/s5xa6fLL5l/8saN+NVF0VW/Wt1Uf1qyTQyrHOidnh89m6glgCVyVILNvg5zQH/qprT7x6RgfrJP/ADK1xk6ydd+9pS/CKf8A/oaAd0Y6gpkuEe8miEaMGKRF3d8HPDkqoUHx3PlV1z3VU8/XJfRf/wCnS3Ud5HbR/V0YUZ0XrXtbrAPFCx2xJjhz4canHzxUXht1Rw6srbgggjyNVJeQstwYRu3EFXz4j7P4irGvLylyztQ2oJKfuRt+9kAH4Bm+lDVi9GNPW2gSNe7dm/SY+83/ADuAo8r5pctbuiEd5QQusGxuJ9NuY7MkTsgC4PCSOJS6A9xZOJR693Ovk640C4jkMbwSq4OOFkcNn0Ir7FF5jv5b/wC9Lmr9bOm22RJdIzD7kWZTnwygKj4kVUhe6iOj13a20puFeOOQqY43yGyM8T8J3UEcI88VaVVHef0jLbOLe1uJT+sUjz6YLn6VH/6y6jL+Z0aUjxPbt9RGBRDP0v6pbXULo3EkkiOyqrBOHB4BgN7QO+MD4VlK46zNXPPSWH9y4rKNcNgvq2+3UvC9rva8crcMas58AM49e4fGoClzMsilXVXU81YBlON9wdjXAXCoMKFUeCgKPkNqn2vQ+dvfZU8vfb6bfWpydBU+9K59Ao/EGhSvc39K2s6hmSMZ7yfpirNuOryJhtLKP3D/AJRStrHVDMX44bhHwNldSh/eBYfQVUK+rPNLAY4Tgv7LNxcOFPPHfvy27s0S6LaBBZKOzUGT70pHtn0P3V8h9ai3elXFocTxMncG5ofRxt8OddYL2gbI72u631LMd7XdbyopiF9WG+oB9trw3tAce+ofqAjlx2iK/Dy4hnGf5eXKh731dLSxnn/NRsw/Sxhf3jgfWg7z6qQMDGBsKCXGtt2i7jv7vKmNer66ce00SeRZmP8ACuPrUWfqluSwYXEW2diH7x41UcBr5SNnO/CCcKMk47gPE0n2mn3mqSGW8laK3BPBEoAO36IYbftkEn8Hh+gV5FyCSfsPv8nC1Al7SJuGVGRvBgRn0zz+FBK0zo1aQgcMCMR96T8q3rl8gfACj0d7gYGw8BsPkKW0vq6i9qKYPttate0C+21q17QGXv8Azpe13R4LkHiQB+6RQA49SPeHka9kvahzXtBlmpghEZkL8PInbA/RHkO6o9jf4uV8ww+n+1RLu9rbS+jF7NKjx20vDz4mHZr83Iz8KqHu1vq81rpSlpA0r742VAcF2PJR4evcAay16IXeN1Qerj+Wa7TdFZyPbiRwO7KN8g1RarVNN1HXDx3M/wBntCfZjXPCR+qmRx/tufTwpr0fqv063xmHtmH3pmLD9wYT6Gi8qSRAB42QDYZXC7dwPKuf26gMWgjhGIo0jA7o1VB/CBW8l9nvoIb2ubXtAYa9rKAm9rKAn0Z6EtKBJc5RTuI+TnzY/dHlz9Ke7W0SJQsahVHcBgViygDJIA8TsPnXVWBGQcjxqpr2srKyiMrKRtd65tNtJDG0zSOpwwhUyAHw4tlJ9CaK9FesKy1LItpsuBkxMCkgHjwnmPMZoGGWFXUqwDKdiCAQR4EHnSJ0n6uhgyWYwRuYc+yf2CfdPkdvSn3NZigoL7SVJDZBBwQdiCNiCO4+VdVvqeesjooJVNzCPyqDLqP7RR3/ALYHzAx4VVK3tFMH26pWm28tzII4VLMd/ID9Jj3Cgmj2z3UyxRbs3f3KBzY+Q/276vHo3ocdpCEjG53Zz7znxP8AId1AO0PoLFCA02JZOe/5sHyU8/U/SmYDFe1lEZWVlZQZXK5tEkUrIqsp7mAI+tcNT1iC2XjuJo4VOwaR1QE+ALHc1ppev290CbeeKbHPs3V8evCdqBS6Q9X5AL2hPiYSf8DH8D8+6kVroqSCCCDgg7EEcwQeRq9qSunvRIXCmWEYnUd23aAfdP63gfgfIuK++21o17QU3eNjzG2O+tWvaAu97R3o30MmvcOT2UJ++R7TfsL3/tHb1rbq86G/aiLi4H5EH2EP9oRzJ/UB+Z8gc28qgDAGANsd1AI0XolbWuOzjBf/AMxvakP948vQYFGK8r3NEZWVlZQeMudjQPVOiEUoJT8k/ivu/FeXyxR2tO2XPDkZ8MjPyoKp1jT5bVuGUbH3XG6N6Hx8jvQxr2rh1K0SWMpIoZSNwfx8j51TvSvQ2s5OZaJj7Dd4/Ubz/H50acmvaygZvK9ohG6V9M7nUZjJPISufYiBPZRjuCry+PM95qxf6POuTLcTwlmNt2XacO5VZONQpXwLAtnx4fKpdz1H2hcss8yJz4MIx9A5/mDTd0e0WGyjENunCCdznLu3LLN3n6DuFCHoasvgfpS/1k3MzaTdfZOIy8A2XPHwcS9pw47+Di5VMhsmxzGfDf8AGu8D8Hcc0I+P4cb53P0qwOpfozPPqUNxErLDAxaSXBCe6R2Sn7xbOCO4Ek1f03R2ylbtJLO3ZzuXaGMtnxJK5NTFlVAFQBVGwUAAAeAA2FCJ/HXKSeoTXVR5LqosdbqaqL6d6X9lu24RiOTMi+AOfbX4Hf0YVcNxdUodKNOW5MPFj2JQx8134l+OB8qGpvVzoot4A7D8rKAzeKrzVP5nzPlT9BPStZXG1FYbqiqm6zuuW5+1SWti3ZJCxjeUAGR3U4YKSPZUEEbbnGc91LHRbrlv7WdTPM9xDkdpHIeI8PeUY7qwHLfHiKbOm3Uy9zcyXFnLGvasXeKTiUB2OWKsoOxJJwQMZ5mveh3UT2cyS30qOqEMIY+IhiNwHdgPZ8QBv4iqzF6K2Rnxr2uS3Ar3txQj5R6zdWln1W6+0FsxyvEinOEjRiECjuBGG8+LPfQHRNSlt7mOW1ZlmVhwcOSSScBMD3geXD35xX1F0s6BWGoNx3EOZMY7VGMcmByBK7N8QcVB6P8AV3p9jIJIYMyD3ZJGMjL5rnZT5gZ86EOYnPCM7HAyPA43FQ7mauMl1UKe5qNKx6zNHEUouEHsyHDgdz8+L+8B8x50vdGNLN5dJFuF95yO5F5/E7AeZqyelNuJ4JIz95dvJhup+YFBerPTuyjeRhh3bh9FT/VifkKrM6tTTgqIqqAqqAoA5AAYAFEVkoBb3NTo7qood0+6bR6VaGd142LBI4wccTkE7nuUAEk+XnVFXPXxqjPxq0KLn3BEpXHhlst9aubrA6JLqtn2JfgdWEkb4yAwBGGHMqQSDjlse7Bo+fqU1RW4RCrj9JZYuE+ftMCPiBVSLg6q+tcarxwzII7mNeM8OezdMgFlB3UgkZGTzBB54sSqt6o+ql9Mdrm5dTMydmsaHiVFYhmJbvY8IG2w33OdrPaUCiFXrU1ma10qeS3JWXCKGHNA7qjOPAgE792c91fLBaQPx9oePOeLJ48+PFzz519V6rOJQyuAyMCpU7qVIwVI8MUg3HUZbO3EkskQO/Z7OB5AkZHxzRYJdT3Taa8tpIrl+OSAqFlPvOjhsBj3sCh35kEd4yWnXbRJ4mjcZVhjzHgR4EHeg2gdG4tPjMcSkZPEzE5ZjyyT/oBj50RmusioqldVt2t5nifmp59xHcw8iK9qwdV0uGaTikRWIGMnwyTj6msqoSW6ydSuTw29sqr4qjykerH2fpXtqutSSAtI8Yz+nHFjPkm9PUVztju8O6tHaoBA6Gak4y96PjPOw+gxQ646vb1mJF4h/vz/AOlNCzn/AIal2twaBCn6u9VBzFeAelxOh/w4rkbbpFa7rLNIB4SR3A/dck/SrN+11qbyiq90rrpuYn7O/t84OGZFMcq+Zjb2T6ezVk2Wux3ESyxOGRuR5eoIO4I8DQPXNMhu14ZkDY91uTr+y3MDy5eVc9Ps4rZCkK8IJydySTjGSSaA3cXlBby79tfj/wA+taXF7QW4vfyg9P50DdaXdTm1RY1LO6oo5sxCqPUnalB9XEUbO3JRnHeTyAHqaTJdIutVl45JOCEHbmVHlGnefFj8+6gf9R64rKHZWeY/+muF/ecj6ZoDP18uTiC1Ge7idnP7qKPxqXpHV9Yw4Ji7Zv0pTxfwjC/MGmqzEcQxEiRjwRVQfwgUCUnWRrM35q0IB71tpCPm5IrY9IekLf2Tj/47cfjT79srPtdBXza70hHOOU//AB25/AVxfp9rUP522cj9a2OPnHirFN3XNrygRtP67/a4bm34e4mMkEeqP/3U6WXSGK5jEkLh1PeOYPgwO4PkaGa3psF0vDPGr+DEe2P2XG4+dL/R/outi7skzsGyAhAAxnI4v0mHiMfWgZ7+72rTQ7oBMDuJH1NCL28rjot973kx/AVQ/QXdTY7ula3vaAdM+njWq8EADTEZLHdUB5bd7d+OQ788qgsufVkiXjkdUUc2Zgq/M7Utah1xafB/bmQjuiRn/iOF+tVZp3Qi91JhNeTMincGTLyEH9GPICD5elN+m9VlhH76yTHxdyB+7Hj6k0HS9/pEQj81ayt5u6R/QBqGP183Uu0Vkm+3vSyHf9kCnOy0O0h/N20C+YjQn94gn60SF3jlsPLYUFYv1jakWyLRRyP5mc/5qNDrH1DGTbx4/wDamH+amW6bvFQmuCO8/OiFqTrbkLhZLdfA8Lsp+TA0e0/pfDPhQSjke42AT6EbH8fKvWYNs6hh4MAw+tL2tdG439qL8m+3LPB8vun0oGGa53rKCrOQAGbiYAAtjGT44rKolR3VSUuqXo7qpCXVAdW5rf7XQQXdbfa6Az9rrVryhBu60a7oCj3lRpbyhsl3UWW7oJlxe0Ge8/K/D+daXF3XkNlmF5e/iAUeS+8fr/DQGre5BG+/rvRG3uQAAMADuGwpWtrqiMN1QMkd3Xdbul+O6rut1QHBd179roKLuvftdFFzd1ye7oWbuuT3VEEZLuoM93UOW6qFPdUHS8u6jaTdEMwPiD8xUOWQsQo7zj/et53CyArnBGP3dh9MUDXb3tbfY4WcSNEhcENxEb5HInx+NALe8ohFeUDIl5XUXdL6Xddlu6KOfa68N3Qb7XWG7oCrXdcJLmhrXdcnuqCdLdVAuLqo0t1UGe6ojrLdb15QqS43rKCZGakIa9rKDoDW2aysoPCa5uaysoOEhqLMaysoIM5o9Kv/AIdP2E/wr/rWVlEA4DU+E1lZQS4zXdTWVlFbg17mvKyg8Jri5rKygjyGoUxrKyg66EM3H91/wqNqv52srKI3tzU+I1lZRUqM12U1lZQbZrM1lZQaMa5OaysoIspqFOa9rKCBId69rKyiP//Z"/>
          <p:cNvSpPr>
            <a:spLocks noChangeAspect="1" noChangeArrowheads="1"/>
          </p:cNvSpPr>
          <p:nvPr/>
        </p:nvSpPr>
        <p:spPr bwMode="auto">
          <a:xfrm>
            <a:off x="63500" y="-896938"/>
            <a:ext cx="2476500" cy="1847851"/>
          </a:xfrm>
          <a:prstGeom prst="rect">
            <a:avLst/>
          </a:prstGeom>
          <a:noFill/>
          <a:ln w="9525">
            <a:noFill/>
            <a:miter lim="800000"/>
            <a:headEnd/>
            <a:tailEnd/>
          </a:ln>
        </p:spPr>
        <p:txBody>
          <a:bodyPr/>
          <a:lstStyle/>
          <a:p>
            <a:endParaRPr lang="en-US"/>
          </a:p>
        </p:txBody>
      </p:sp>
      <p:sp>
        <p:nvSpPr>
          <p:cNvPr id="18440" name="AutoShape 34" descr="data:image/jpeg;base64,/9j/4AAQSkZJRgABAQAAAQABAAD/2wCEAAkGBhQREBQUEhMVFRQVFhcUFxQXFxUVFBgYFBUVFRcUGBcXHCYeGRokHBQYHy8gJScpLSwsFx8xNTAqNSYrLCkBCQoKDQwMFA8PFCkYFBgpKSkpKSkpKSkpKSkpKSkpKSkpKSkpKSkpKSkpKSkpKSkpKSkpKSkpKSkpKSkpKSkpKf/AABEIAMIBBAMBIgACEQEDEQH/xAAcAAACAgMBAQAAAAAAAAAAAAAFBgQHAAIDAQj/xABKEAACAQMCAgcFAwgJAgUFAQABAgMABBEFIRIxBgcTQVFhcSIygZGhFEKxIzNSYnKSosEIFUOCssLR4fAX0iRTY3ODNVWTs9M0/8QAFgEBAQEAAAAAAAAAAAAAAAAAAAEC/8QAGBEBAQEBAQAAAAAAAAAAAAAAABEBITH/2gAMAwEAAhEDEQA/ALtT2lHEuMgZU4OMjceBpO6Q9BkLpIm8MZLtb4yrPtwt5qu54D3nyxRfQemttduY0YpMueKCQcEoxz2PP4Zo5IdqBbsdQ2FF4L8d9KmsDsZfZ91t/IHvFaw6r51Gjt9rXxpa6c9MIbGza4ni7VQ6rHHgHjkOWTJYEKBwFs42x44FRG1TiIXPPc+grlrnTW2twIHia6lfGLSKMTOe8FlOyjv3378UIE9V/Wld6rdSJJaosCoW7VOPCNkcKMzEhicnYYO2eVWXeM4jcxgGQKxQMcKWweEE9wzikK01DWpVAtrGysY+4TuXYD9iHAB8iK7HR9eO/wBvswfAW5x8yM1WVfw9LekyXWGt5mPFvEbdexO/IOqj2f1uP41eqx9pGvaKAxUFlBzwsRuAw8D30jmXpBBuUsLtf0VMkMh9C2Fol0f6w0mlFvdQSWV0eUUuCr/+3INn+me7NBJ0zRI9PXs4geFiWLtvI7Hm0jc2ai8OoCuOrOCpFLCanjbwqNHP7atbQzcXpSguqZIGedGX1yG2hMs8ixxoN2Y7eQHeSe4Dc0Iq3pj123kd69tZ26gRuY/yiPJK5U8JwikYBI2GCcY37qt/QLqWW1he4jEUzxq0kY5KxG435endypKHTu9vGzpmmkodhd3R7GMjxVPfdfQ/Cu6aHrku8mo2tvn7sNt2oHxlwarKL1tQ6ueyOmM3ZAHtFi4RNx52JzuVx3L35z3VO6r7jU5LeRdVjxggRs4VZWBB4g6r3DbBIBOTzrm3RXWV3XWUc+D2cSj5qTXM67rNlvdWsF5CPektGZZlHexif3vRQPWgbNL0e3sxwQQpED3qNz3+0x3PxNEu2HjS5D0iivIBNA/Eh+DKRzVh3MPD+W9R01fI5+R+FRqGaW7AoPrGjx36GKRQV5h+TIe5kbmrenx2of8A1iWIA5mmewUBABQBNU1Sz0uFHu5gDjhV5PbmcqNyFUZJ8SB371t0V6fWepFxay8TIMsjKyOATjiwwGRnbIob1h9XtnqISW6laHslK9oHRU4Sc4btAV59+1K3RnW9B0YutrM9xO44WdFed2AOeFSihAud9ue3PAqsrP1zV0tLaW4kDFIkMjBRliFGcAUh9FevK1vp1t2jkt5JDwxs/C6Mx2VSRyJPLbHdmpj9bMbA403U3U7E/ZDwkH+9uKAad0l0GG5Er2T2cobKtNbOgDeIC8SqfPAxQN1h0GjaQy30r3k2SR2nswqM7BIQeED1zTVBAka8KKqqO5QFHyFA5dXjmjEsEiSKd1dGDKfLI/CuQ1jIzn/nhUag7NdgUt9IrSG5QrNGjjuJA4h5q3NT6GtJ9V86D3mok7DcnYDvJPIUAmZZI1SPjaZg3ChwTIVOyq2M8TAbZ78U6dFujsqJxTeyzHPCN2A7snkPrU/o5oCwrxuAZWG558IP3V/me+p+sCY28v2YqJ+zbsi/uB+E8JbyziqiSsYArK+c7voN0gldmkNyWJ3P2hcfDhkwB5Dasoi89U6M2928cssf5SMgpKrNHICOQ40IJGe41Mur/Bwvz/0qi+lPQ3WdRvmMyFYQ5CEyKLdEzheFQxJ2xvw8R76tvQ9NMcUMJdnKIqGQ+83CuCx+VFdr7XVgQyTSrGg5s7BV9N9s+VctI6RWd8SqSQTkc8FS488c8edRen3VympRRqH7NoixUkFlPEADxDIOdtiOW/jSl0V6m2s7uOaW5DGJuJUjUjO3Jmbu33AG9EOur9DThntWCycJCq5JTO+DnmNznv8AhQbo5pq2SlCD2pOZZG/OOx3JY+HgOX40/W7ZX6UP17TBKmRtIvunx/VPl+FFxwg1GpyakKR4tRxsdiNsVKTU/OopvbUBUPUNGjvVUTxK6qeJS2diO9SCCPgag6OO1OT7o+v+1V/1vdaN5aXX2S0XsgFVjMUDM/GM4j4gVCjlnBOQeWN6at06cp97LepP8q4N0etz/ZL675pX6pNR1CezZ9RByX/JM6hJGTAyWUAbZ5EgE792DTVr1vLJbSpbv2czIwR/BiNjnu9e7nRlDl6Jwk5TiQjwJI+TZpf1ToezXKTXBEsMQ/JRcPsBzzlkBPtHuG2BgVVdl0E1+K74ou2R+LPamdTHz5sS5Dr5EHPhX0XArcCh8FsDix7pON8A92aARDqXnUtdTFBdftexPGnuHmP0T/pQpdT86jRuk1Oor3pY4XJPgOdBtO4p34V5d7eA/wBaM63rNvpdq08xKxrgEgcTux2Cgd7H5DyAoVFh6MbuVWOIyHicqo4mb9JuHAJ355rQdCef5c7nPuD/ALqS9G/pDQz3ccJtJESR1jWTjVmBdgqlowo2yRnDH41blVKVYeiUkb8QkVx4EFT/ADFe63rz2cBYRPJKcLHEoJLOeW65woxkny86R+tbrXvtOvRBBFGsfCrCSRWbtcjJ4dwAAfZxzyPSmnqx6enWLWRpYezkiYI/Dnsm4hkFCdwdtxk4233oVBtOr4XbifV5WuZeYtwxW1i/VVFPtEd5zg/rcy76bp1vbrwwRRxL4RoqD+EUKvyYWxn2TyP8jUf+tPOosMsl0BQ69ulZSrAMp5qwBB9QdjQeTU/OojXrOwVQSxOABzzQCp9Bjt5+1tSIFb89Co/JSDuIUEBHHiNvLnmdp2jXMpbhQqhOQznhG/PA5nl4U2aVoKx4Z8NJzzzC/s/6/hQnpv1j2ulhVmLNK4ysUYBbG44iSQFGQeZ3wcA4NVKgXHRuTkZVz5KT+JFR7Lo48cocyBuHcDBBz499ReiHWTb6lP2KLJHLjIV+EhgMZIZSdxnODirFWxQDHCD5nnREGwv25MNvH/nOh/SPp1HbSLBEjXF0+6wR7kZ3BdvuDG/jjfGN6rnUOuWWC7eNrReyRypXiYTAAkbk+zxbcsfHvp96PQ2wVry3TH2oCRpDkuQwBx7RPCM8wNs+govrEi1eUcZe2gz/AGWC5X1bByfQ17Rn+tPOsqLCG9pq14Pbuo7JD/ZwoJJfIFydj6N8KjRdXSlg01/fStnO83CPlg/jR611CpJlDbg4P0oBf/T22AylzfI36s4/HhqO3RTUYvatdUeT/wBK5XjX04va+eBR5C3iPnRHT4WY7b/4R6mqkBOjPT2QTiz1GD7NcH82wOYZv2Tk4J7tyDyyDtTXd3W1dVsc+8c+lbHT0P3c+pP+tBWHSeXs5+Icn3+I5/yqBb3/ABEAHmcVZOrdC7a5ADqwI3BV2BGfmPpSxcdV7xOHt5eMDPsSABvg42PxA9aFGdMu1jTJIVVGSSQAABuSTsB50Euut1JHMWnWs2oSKcFo1KwqfOQg/PAHnQjWtHkuJEgnyluvtSpkq8jA+ym33Ns5z6cgQ2aXJHDGscSLGi8kUBVHwH41FCkuukVxusdhaKe52aVx68JYE/AVs2h9IOf9Y2np2Ax8+zzTPFqeO+pA1aqkJhk6R2+5Wwux4KWjc+hPAAaJaL1lh5BBe28llcHksm8bnl7EmANz4jHdkmjzaiSdtye6uOp9GlvI+C4RWTOQGzkHxBUgqfQ0IzVpQykHkRg1W092UcpncHHr4VaQ6OpwhSz4AAG/cBgbnJPqTQe56toWlEollDAg4PAVOOW3CD9aFSujUQijA7zux8z/AMxU7pDodvfW7Q3SBojhjkleErycMCCpHjUWXTZIEZlBl4QTwqMOcDOACcEnlzpLg0WfUj2movJFDnKWSEpgdxlPPP1/Z5VFQrV+jekTcaOJZ1Ps4L3LKf1cfk1bz50dXrlSTeDTdSmH6S2/s/MMaP6Lodna/mLaGM/pBBxn1c5Y/E0a/rBaqRXt71pxuuLvRr/g5/lLZXUeeHwKJ9HOtTS5cQwyC3bkIpI+wGT3D7mfLNNEuo0B17T7e6UrcQxyebKOMfsv7y/A0Inay4dSP+etJL6jwkg8xtUjSdPktlaEStLFn8ihBMiDvTI94eG23xxXGboZeTSFljCKe92C/QZb6VFcH1SmvoXbbdq3Nvd8l8fj+GKAHqyuz/awfvSf9lONlpckKgcIIAA9k52G1AfBpQ6b9WtnqTCW4LxyIuO0RwvsjJAbiBXAyd8Z35170o6aCxjXCGSeQ8EUO/Ezbbkc+EZHLc5AHPIWU6vp9RYS6xdyMCcizhYJCnkxGcn03/WNVIH6VLo2juXjuFaXkX4jO4GclR2a8K7j6UfHXpYkezHdP5pCSPgSwo3YdB9Pt1AgtokI7yodv3ny31qTJERsuAPI4FCEO/6wtIu5OO5tW49hxS2wJAHLJBJIpp0vpPaXMeLWaNwoxwL7JUDYDgIBAGPDFTGx9458uY+OedKuv9GraT240WCYbrNEBGwbxIXAb8fOoohNqPCxFZQBLp+FRKVMgGGK54SR3jIHOvKA3r2lNZuNy0be63+VvP8AH51Fi1Hzp+122WaJo25Ec+8HuYeYNVGpZZjCfeDcJ+Hf6Y3oHjRYjM2+yDmfHyFDelfXXaafIYIo2nkjPC4QhI1Yc14iDlh34HPvzmj+jMEVQO6ki46h7N53me5mWJmLlPyYxxHiI7Vu7fvGfOhqxuhvSyPUrRbiNWQElSjYyrLzGRsRuDnz7qn61qYtraacqWEMbylV94hFLYHntS9Y9KdJ0+FYI7q2jSMYCCVXbxJPCSSSckk99aN1vaVy+2x/uykf4KrKoJf6QWovKSiW6pnaPgZtvAtxZJ8xj0q7Or/pcdTsUuGiMTFmRl3K8SHBKk81P0OR3ZpYt4+jc8vaKbHjJzuwiBP7DFV+lWHY9mI17Hg7MDC8HDwAeC8O2PSg5anpSTphhuPdYe8p8vLypCuw9vIY35jke4juYVYzyAUp9MrXtIiw99MsPMfeX4j6gVFwIj1HzqXZStK4RNyfkB4nypLj1Lzqwei0HZxgn3m3P8l+FFHgsVpE0kjqqqMvK5CgDxJPIeVK1p11aXJOIVnILHhEjRusZJOB7RGw8yAKmdYXRRtUsewSXsmDrICclW4Qw4Wxvj2s533A2qvej/8AR2IlVrudDGpBKRcRZ8H3SzBeEHvwCfTnVTV4Uq9YPT+PSYFkdGkeQlUjB4c8IBYsxBwBkdxO4pneUKNyAPM4/GgPSfQ7LUoexuSjgHKlXUOrYxlSD9OR8KISOiX9ICC7uEgngMBkYIjh+0TiY4UN7KlcnbO/PfHOrOvrBZB4N3N3/HxFIugdR2n2s6zgyysjB0EjqUDA5DYRRnB3328qf5JgBRcKNxcNGxVtiPkfMVz/AKy86ldJo+NOIe8u48/EUmf1j51FMr6j5130uxe5O3soObfyHifwpc0tTcShAdubHwUcz693xqz7GJUQKowAMAUHllpyRDCLjxPNj6mt1u0LcAdeMfd4hxfLnSl1sw3z6cy6fxdoXUSBDiUxYbiCd+c8Ocb4zXz3ovV/qcs6iK1uEkDZ7V1eFUOfe7RgMEc88/AGqy+ts1C1jWYbSIzXEixxjALN4nkABuSfAZNdtPidIo1kbjkVFDvjHEwUBmx5nJ+NAOsPoQuq2fYGQxsriSN8ZAYBlww71IYj6+RDbSOmWn6g/BDMjyAHCkMkmO8qHAJ+Fb6jG0J55XuP8jVTdHeoa9gvIpXuIUSKRZOONpGc8DBsKCgwTjGSe/vq59RcMpB5Gi4BnUvOuEmo0G1GUxOVztzB8qgPqNRRufUfOuVpp010fya+zyLnZB8e8+QzXfotoBuj2kmRCDsORcjmPJR3n4eNP8UQUBVAAGwAGAB4AVUpPTq2QjMk78X6oUL9cmvKdKyiF67vKr/VVAv+Md8Yz6g4z8gKfZejkrffT+L/AEpW1Dq/vO2MimJwcYAYhtvJlA+tRql/U+mk7TfZNPQPOBmSV/zUIPj3FvX0wTsPbfqx+0kPqV7Pctz4FbgiHkM529AtTbTRGsuINC0fGxZmOTxMe/j3B+ffRWC/oO2mdXOlxYxZxN5yccp/jYj6UYXohppG9haf/gi/7aHR3/nXddQoOd/1aaTKN7KNfNC8Z/gYUr3fVU1oTLpF5NbyDfsnfijf9UnH+MMPSm7+sPOtG1HzoR50X6Q3M0H/AIyAwzIeEnGEk/XUZOOW45ciNjt01C92NQptR86jtZTzD8nE7A9+OEfNsCgRbZx9tMXcrk+XCPaH8qsuyvwq5JAAGSScAAbkk+FKdv1c332tpjGgUjG8i55KOQz4UV1boZdSw9mwZVJHFwFHJA+772Rvju7qqOV31h3E7NHpcHbMNjPJtCp8gSM/Ej0NQ16E6pd732rvGDzitgVX0yvAv0NG7GMW6rEqdmF2CkEHzO+5J7z30SjuTUUuwdRmnneaW6mbxeVR+C5+tdZuo3SsbLMPSU/zBpkFwfGsNwfGhwlv1Nxw72WoXluw5e0GH8HAa9h6R6jppC6gy3duSFFygxIueXEMDPow37mPKm95z41DnmPiKDa71EOgZTkMAQRyIIyDVc6jd8Erjuzkeh3ps1CZvX03pXu+ht9cy8UVtJwkD2m4Yx3/AKZGaqaa+gpxGZDzc/Rdh9c09W97SroPRK6hiRWRQVUA+2p3xvy867dIba+jt2FtCWlb2QwKYQHm+53I7vM+VRaI9JOsaz08f+JmAfGREvtynw9ke6PNiBSmvWxf3n/03SZHQ8ppiVQ/LC/xmuXRToFBat2twonu2PE8kvt8LHc8Ifv/AFjufLlTsNR86EKQh6Sz7mWxtR4AByP4ZPxrSXo70g/+7wZ8OyGP/wBNOB1LzrjJqHnQhPU9IoDlp7O5XwKqpP8ABH+NSIOsJg4ivoGtpG5NnMTf3u71yR4kUdmv6CayI54ykqhlPce4+IPMHzFBF6UTezxd67/DvoFoyG5nSIHAJyx8FG7H/neRXXVZQsXAOQXhGSScAYG53Ne9WR9qWQ89kH+Jv8vyqouXTlVEVVACqAAB3AchUzNALa92qVLqyRozuwVFGWYnAAHeTUWC1ZVYXfXWvGRb2ssyDbtMlMnyUIxA5c8HyFe1UWdWV8+9cHWjepfS2lvI9vFCQpKezI5KhuIvzC+1sBjI3Oc7K/QvrF1OK7iWO4mn43VTDIzSq+SBwgNkgnxGDRH1Q6AgggEHmDuDSxrXQtWBe39hufB9w+n6J+npzpoFe0FRPcMjFXBVlOCDsQa3W/pw6b9HRPH2kY/LINv1wPuHz8Pl31VYv6KZTqFTdIsJbpsR7KPec+6PLzPl+FL+gWbXUwQHCjd28B/qeQ/2q10uILK2ZmKxQxKWZjyAHMnvJPzJNFZpnRyKHBxxv+m25+A5CitUrqP9JNFlxBZs8QPvvII3YeIUIwHxJq1ei/SOO/tI7mHISQHZtmUqSrKfMEEUZFaysr5w6X9eF+9zILZhbwo7KoCIzkKSOJy4O5xnAwBy350H0VcWyyDDqGHgRmgOp9HSoLQ5I70PP+6e/wBKQOp7raub65NpdhXYozpMqhT7GMq4X2cYOxAG+2+drioKxvNX4Nh73fnu/wB6FyaqTzJPxoz020vi4pox7W5cD7wHf6j6ilqz4eEEgEnfffnUVLj1ZgdifTmKZdD0qS6HF7id7eP7I7/X8aDaFoQnfiIxEp9rH3jzCjw8/wDerIsMDAAwMYAGwAHIVRtYaPFD7ijP6R3Y/H/SptLuu9YFlZv2c0w7Qc0RWdh+1wjC+hqZ0c6V22oRmS1lEig4YbqynwZWAK/Eb4ogtWVlJHWN1pQ6QEQxmaeQFljB4QFzjjdsHAJBAABzg8qBwurJJBh1B8+8eh50saxorwgumXQc/wBJfXxHnSl0R/pAw3M6Q3MHYcbBVkV+OPLHADgqCoztnfnvgb1bEjbUXFcG/rk9/XfpdpfYkyxj2CfaUclJ7x5H6H1pVe/qKMTX9c7Ozlun4IVLHvPJV82bu/GtOjWjPfS8IJWNcF38P1R+sfpz9bY0/T0gjEcShVHd4nvJPefOqhT0/qyh53LGU96qSkfpt7R+Y9KZtN0G3tl4YIY4x+qoGT4k8yfM1PpevusHT4ZDHJewK4OCvaA4Pg2MhT60QwYqJqOkQ3CGOaJJEO5VgCMjkfXzrva3aSoHjdXRhlXUhlI8QRsa60A2y6PQwoI4V7NF5KpwPXxJ8zWUC6Tdaljp8/YXEj9oFDEIjOAG5AkcjjfHgRWUE3W+i2n6gwNxFDMw2DZw+PDiQhiPLNdtC6FWVkeK2to425cYBL48ONiWx5Zqr36h7P7tzcqfE9k34KtcR1TXltvZarIuOSt2sQPkTG7D6UWLwMgrm9xVHf8AUbVdKdV1KHt4ScCVeHJ/ZlT2WP6rAH0qytK6TRXcCzQPxI42PIgjmrDuYd4ovBm6uNqpjp7a9hdFl2SXL+jffHzwf71WbcXtJXTCETGHP3ZVPwwcj6CoaN9C7PsIFz77e2/qeQ+A2+dGelGirqFlLbM5TtAuGAzhkZXXI7xlRkUE0+72FBNd63re1Yxwq1zNy4UOEB8C+Dk+Sg0C/p/9HmcyflrqFY87lBI7keSsqgH1NXl0c0WKzto7eAERxjAycsSSSzE95JJJ9apxOkfSC8/Mwx2iHkWVVOP/AJuJj8FrunQbV5t59YdM90bzED4LwCqi76SeknVDp97IZZI3jdjxMYm4OInmSpBGT4gDNJLdT8ze9q9wT+y5/GeuZ6pbtPzWsTA+YmX6rMfwoRZfRToNZaYG+yxYdhhpGJeQjnjiPIeQwNqOvcVSyaN0gtCDFfLcqCPZd+Mkek6/g1MWj9YrmTsb6LsJM44xkJk8uJW3XPjkj0qA9qpwSP8AmDVa6pP2M/ZAEhiDHj9Y44fgdvTFWXfkON+fcaTNU0ktPE+AeAsefiNufng0DXo86pGka7BRz72PefnTDYyZ+XPzNKdhbHbO31NHlvVjTLMFUc2YgAeZJ2oqkNX6F30czCSCV2LE9oqtIrknPGGUHOee+++9O/Ub0BurJ5ri5UxCVBGsTe8fa4uNl+7jGADvudh3nb/rUsoc/lDIR/5akj95sL9aVz1/s5xa6fLL5l/8saN+NVF0VW/Wt1Uf1qyTQyrHOidnh89m6glgCVyVILNvg5zQH/qprT7x6RgfrJP/ADK1xk6ydd+9pS/CKf8A/oaAd0Y6gpkuEe8miEaMGKRF3d8HPDkqoUHx3PlV1z3VU8/XJfRf/wCnS3Ud5HbR/V0YUZ0XrXtbrAPFCx2xJjhz4canHzxUXht1Rw6srbgggjyNVJeQstwYRu3EFXz4j7P4irGvLylyztQ2oJKfuRt+9kAH4Bm+lDVi9GNPW2gSNe7dm/SY+83/ADuAo8r5pctbuiEd5QQusGxuJ9NuY7MkTsgC4PCSOJS6A9xZOJR693Ovk640C4jkMbwSq4OOFkcNn0Ir7FF5jv5b/wC9Lmr9bOm22RJdIzD7kWZTnwygKj4kVUhe6iOj13a20puFeOOQqY43yGyM8T8J3UEcI88VaVVHef0jLbOLe1uJT+sUjz6YLn6VH/6y6jL+Z0aUjxPbt9RGBRDP0v6pbXULo3EkkiOyqrBOHB4BgN7QO+MD4VlK46zNXPPSWH9y4rKNcNgvq2+3UvC9rva8crcMas58AM49e4fGoClzMsilXVXU81YBlON9wdjXAXCoMKFUeCgKPkNqn2vQ+dvfZU8vfb6bfWpydBU+9K59Ao/EGhSvc39K2s6hmSMZ7yfpirNuOryJhtLKP3D/AJRStrHVDMX44bhHwNldSh/eBYfQVUK+rPNLAY4Tgv7LNxcOFPPHfvy27s0S6LaBBZKOzUGT70pHtn0P3V8h9ai3elXFocTxMncG5ofRxt8OddYL2gbI72u631LMd7XdbyopiF9WG+oB9trw3tAce+ofqAjlx2iK/Dy4hnGf5eXKh731dLSxnn/NRsw/Sxhf3jgfWg7z6qQMDGBsKCXGtt2i7jv7vKmNer66ce00SeRZmP8ACuPrUWfqluSwYXEW2diH7x41UcBr5SNnO/CCcKMk47gPE0n2mn3mqSGW8laK3BPBEoAO36IYbftkEn8Hh+gV5FyCSfsPv8nC1Al7SJuGVGRvBgRn0zz+FBK0zo1aQgcMCMR96T8q3rl8gfACj0d7gYGw8BsPkKW0vq6i9qKYPttate0C+21q17QGXv8Azpe13R4LkHiQB+6RQA49SPeHka9kvahzXtBlmpghEZkL8PInbA/RHkO6o9jf4uV8ww+n+1RLu9rbS+jF7NKjx20vDz4mHZr83Iz8KqHu1vq81rpSlpA0r742VAcF2PJR4evcAay16IXeN1Qerj+Wa7TdFZyPbiRwO7KN8g1RarVNN1HXDx3M/wBntCfZjXPCR+qmRx/tufTwpr0fqv063xmHtmH3pmLD9wYT6Gi8qSRAB42QDYZXC7dwPKuf26gMWgjhGIo0jA7o1VB/CBW8l9nvoIb2ubXtAYa9rKAm9rKAn0Z6EtKBJc5RTuI+TnzY/dHlz9Ke7W0SJQsahVHcBgViygDJIA8TsPnXVWBGQcjxqpr2srKyiMrKRtd65tNtJDG0zSOpwwhUyAHw4tlJ9CaK9FesKy1LItpsuBkxMCkgHjwnmPMZoGGWFXUqwDKdiCAQR4EHnSJ0n6uhgyWYwRuYc+yf2CfdPkdvSn3NZigoL7SVJDZBBwQdiCNiCO4+VdVvqeesjooJVNzCPyqDLqP7RR3/ALYHzAx4VVK3tFMH26pWm28tzII4VLMd/ID9Jj3Cgmj2z3UyxRbs3f3KBzY+Q/276vHo3ocdpCEjG53Zz7znxP8AId1AO0PoLFCA02JZOe/5sHyU8/U/SmYDFe1lEZWVlZQZXK5tEkUrIqsp7mAI+tcNT1iC2XjuJo4VOwaR1QE+ALHc1ppev290CbeeKbHPs3V8evCdqBS6Q9X5AL2hPiYSf8DH8D8+6kVroqSCCCDgg7EEcwQeRq9qSunvRIXCmWEYnUd23aAfdP63gfgfIuK++21o17QU3eNjzG2O+tWvaAu97R3o30MmvcOT2UJ++R7TfsL3/tHb1rbq86G/aiLi4H5EH2EP9oRzJ/UB+Z8gc28qgDAGANsd1AI0XolbWuOzjBf/AMxvakP948vQYFGK8r3NEZWVlZQeMudjQPVOiEUoJT8k/ivu/FeXyxR2tO2XPDkZ8MjPyoKp1jT5bVuGUbH3XG6N6Hx8jvQxr2rh1K0SWMpIoZSNwfx8j51TvSvQ2s5OZaJj7Dd4/Ubz/H50acmvaygZvK9ohG6V9M7nUZjJPISufYiBPZRjuCry+PM95qxf6POuTLcTwlmNt2XacO5VZONQpXwLAtnx4fKpdz1H2hcss8yJz4MIx9A5/mDTd0e0WGyjENunCCdznLu3LLN3n6DuFCHoasvgfpS/1k3MzaTdfZOIy8A2XPHwcS9pw47+Di5VMhsmxzGfDf8AGu8D8Hcc0I+P4cb53P0qwOpfozPPqUNxErLDAxaSXBCe6R2Sn7xbOCO4Ek1f03R2ylbtJLO3ZzuXaGMtnxJK5NTFlVAFQBVGwUAAAeAA2FCJ/HXKSeoTXVR5LqosdbqaqL6d6X9lu24RiOTMi+AOfbX4Hf0YVcNxdUodKNOW5MPFj2JQx8134l+OB8qGpvVzoot4A7D8rKAzeKrzVP5nzPlT9BPStZXG1FYbqiqm6zuuW5+1SWti3ZJCxjeUAGR3U4YKSPZUEEbbnGc91LHRbrlv7WdTPM9xDkdpHIeI8PeUY7qwHLfHiKbOm3Uy9zcyXFnLGvasXeKTiUB2OWKsoOxJJwQMZ5mveh3UT2cyS30qOqEMIY+IhiNwHdgPZ8QBv4iqzF6K2Rnxr2uS3Ar3txQj5R6zdWln1W6+0FsxyvEinOEjRiECjuBGG8+LPfQHRNSlt7mOW1ZlmVhwcOSSScBMD3geXD35xX1F0s6BWGoNx3EOZMY7VGMcmByBK7N8QcVB6P8AV3p9jIJIYMyD3ZJGMjL5rnZT5gZ86EOYnPCM7HAyPA43FQ7mauMl1UKe5qNKx6zNHEUouEHsyHDgdz8+L+8B8x50vdGNLN5dJFuF95yO5F5/E7AeZqyelNuJ4JIz95dvJhup+YFBerPTuyjeRhh3bh9FT/VifkKrM6tTTgqIqqAqqAoA5AAYAFEVkoBb3NTo7qood0+6bR6VaGd142LBI4wccTkE7nuUAEk+XnVFXPXxqjPxq0KLn3BEpXHhlst9aubrA6JLqtn2JfgdWEkb4yAwBGGHMqQSDjlse7Bo+fqU1RW4RCrj9JZYuE+ftMCPiBVSLg6q+tcarxwzII7mNeM8OezdMgFlB3UgkZGTzBB54sSqt6o+ql9Mdrm5dTMydmsaHiVFYhmJbvY8IG2w33OdrPaUCiFXrU1ma10qeS3JWXCKGHNA7qjOPAgE792c91fLBaQPx9oePOeLJ48+PFzz519V6rOJQyuAyMCpU7qVIwVI8MUg3HUZbO3EkskQO/Z7OB5AkZHxzRYJdT3Taa8tpIrl+OSAqFlPvOjhsBj3sCh35kEd4yWnXbRJ4mjcZVhjzHgR4EHeg2gdG4tPjMcSkZPEzE5ZjyyT/oBj50RmusioqldVt2t5nifmp59xHcw8iK9qwdV0uGaTikRWIGMnwyTj6msqoSW6ydSuTw29sqr4qjykerH2fpXtqutSSAtI8Yz+nHFjPkm9PUVztju8O6tHaoBA6Gak4y96PjPOw+gxQ646vb1mJF4h/vz/AOlNCzn/AIal2twaBCn6u9VBzFeAelxOh/w4rkbbpFa7rLNIB4SR3A/dck/SrN+11qbyiq90rrpuYn7O/t84OGZFMcq+Zjb2T6ezVk2Wux3ESyxOGRuR5eoIO4I8DQPXNMhu14ZkDY91uTr+y3MDy5eVc9Ps4rZCkK8IJydySTjGSSaA3cXlBby79tfj/wA+taXF7QW4vfyg9P50DdaXdTm1RY1LO6oo5sxCqPUnalB9XEUbO3JRnHeTyAHqaTJdIutVl45JOCEHbmVHlGnefFj8+6gf9R64rKHZWeY/+muF/ecj6ZoDP18uTiC1Ge7idnP7qKPxqXpHV9Yw4Ji7Zv0pTxfwjC/MGmqzEcQxEiRjwRVQfwgUCUnWRrM35q0IB71tpCPm5IrY9IekLf2Tj/47cfjT79srPtdBXza70hHOOU//AB25/AVxfp9rUP522cj9a2OPnHirFN3XNrygRtP67/a4bm34e4mMkEeqP/3U6WXSGK5jEkLh1PeOYPgwO4PkaGa3psF0vDPGr+DEe2P2XG4+dL/R/outi7skzsGyAhAAxnI4v0mHiMfWgZ7+72rTQ7oBMDuJH1NCL28rjot973kx/AVQ/QXdTY7ula3vaAdM+njWq8EADTEZLHdUB5bd7d+OQ788qgsufVkiXjkdUUc2Zgq/M7Utah1xafB/bmQjuiRn/iOF+tVZp3Qi91JhNeTMincGTLyEH9GPICD5elN+m9VlhH76yTHxdyB+7Hj6k0HS9/pEQj81ayt5u6R/QBqGP183Uu0Vkm+3vSyHf9kCnOy0O0h/N20C+YjQn94gn60SF3jlsPLYUFYv1jakWyLRRyP5mc/5qNDrH1DGTbx4/wDamH+amW6bvFQmuCO8/OiFqTrbkLhZLdfA8Lsp+TA0e0/pfDPhQSjke42AT6EbH8fKvWYNs6hh4MAw+tL2tdG439qL8m+3LPB8vun0oGGa53rKCrOQAGbiYAAtjGT44rKolR3VSUuqXo7qpCXVAdW5rf7XQQXdbfa6Az9rrVryhBu60a7oCj3lRpbyhsl3UWW7oJlxe0Ge8/K/D+daXF3XkNlmF5e/iAUeS+8fr/DQGre5BG+/rvRG3uQAAMADuGwpWtrqiMN1QMkd3Xdbul+O6rut1QHBd179roKLuvftdFFzd1ye7oWbuuT3VEEZLuoM93UOW6qFPdUHS8u6jaTdEMwPiD8xUOWQsQo7zj/et53CyArnBGP3dh9MUDXb3tbfY4WcSNEhcENxEb5HInx+NALe8ohFeUDIl5XUXdL6Xddlu6KOfa68N3Qb7XWG7oCrXdcJLmhrXdcnuqCdLdVAuLqo0t1UGe6ojrLdb15QqS43rKCZGakIa9rKDoDW2aysoPCa5uaysoOEhqLMaysoIM5o9Kv/AIdP2E/wr/rWVlEA4DU+E1lZQS4zXdTWVlFbg17mvKyg8Jri5rKygjyGoUxrKyg66EM3H91/wqNqv52srKI3tzU+I1lZRUqM12U1lZQbZrM1lZQaMa5OaysoIspqFOa9rKCBId69rKyiP//Z"/>
          <p:cNvSpPr>
            <a:spLocks noChangeAspect="1" noChangeArrowheads="1"/>
          </p:cNvSpPr>
          <p:nvPr/>
        </p:nvSpPr>
        <p:spPr bwMode="auto">
          <a:xfrm>
            <a:off x="63500" y="-896938"/>
            <a:ext cx="2476500" cy="1847851"/>
          </a:xfrm>
          <a:prstGeom prst="rect">
            <a:avLst/>
          </a:prstGeom>
          <a:noFill/>
          <a:ln w="9525">
            <a:noFill/>
            <a:miter lim="800000"/>
            <a:headEnd/>
            <a:tailEnd/>
          </a:ln>
        </p:spPr>
        <p:txBody>
          <a:bodyPr/>
          <a:lstStyle/>
          <a:p>
            <a:endParaRPr lang="en-US"/>
          </a:p>
        </p:txBody>
      </p:sp>
      <p:sp>
        <p:nvSpPr>
          <p:cNvPr id="18441" name="AutoShape 36" descr="data:image/jpeg;base64,/9j/4AAQSkZJRgABAQAAAQABAAD/2wCEAAkGBhQREBQUEhMVFRQVFhcUFxQXFxUVFBgYFBUVFRcUGBcXHCYeGRokHBQYHy8gJScpLSwsFx8xNTAqNSYrLCkBCQoKDQwMFA8PFCkYFBgpKSkpKSkpKSkpKSkpKSkpKSkpKSkpKSkpKSkpKSkpKSkpKSkpKSkpKSkpKSkpKSkpKf/AABEIAMIBBAMBIgACEQEDEQH/xAAcAAACAgMBAQAAAAAAAAAAAAAFBgQHAAIDAQj/xABKEAACAQMCAgcFAwgJAgUFAQABAgMABBEFIRIxBgcTQVFhcSIygZGhFEKxIzNSYnKSosEIFUOCssLR4fAX0iRTY3ODNVWTs9M0/8QAFgEBAQEAAAAAAAAAAAAAAAAAAAEC/8QAGBEBAQEBAQAAAAAAAAAAAAAAABEBITH/2gAMAwEAAhEDEQA/ALtT2lHEuMgZU4OMjceBpO6Q9BkLpIm8MZLtb4yrPtwt5qu54D3nyxRfQemttduY0YpMueKCQcEoxz2PP4Zo5IdqBbsdQ2FF4L8d9KmsDsZfZ91t/IHvFaw6r51Gjt9rXxpa6c9MIbGza4ni7VQ6rHHgHjkOWTJYEKBwFs42x44FRG1TiIXPPc+grlrnTW2twIHia6lfGLSKMTOe8FlOyjv3378UIE9V/Wld6rdSJJaosCoW7VOPCNkcKMzEhicnYYO2eVWXeM4jcxgGQKxQMcKWweEE9wzikK01DWpVAtrGysY+4TuXYD9iHAB8iK7HR9eO/wBvswfAW5x8yM1WVfw9LekyXWGt5mPFvEbdexO/IOqj2f1uP41eqx9pGvaKAxUFlBzwsRuAw8D30jmXpBBuUsLtf0VMkMh9C2Fol0f6w0mlFvdQSWV0eUUuCr/+3INn+me7NBJ0zRI9PXs4geFiWLtvI7Hm0jc2ai8OoCuOrOCpFLCanjbwqNHP7atbQzcXpSguqZIGedGX1yG2hMs8ixxoN2Y7eQHeSe4Dc0Iq3pj123kd69tZ26gRuY/yiPJK5U8JwikYBI2GCcY37qt/QLqWW1he4jEUzxq0kY5KxG435endypKHTu9vGzpmmkodhd3R7GMjxVPfdfQ/Cu6aHrku8mo2tvn7sNt2oHxlwarKL1tQ6ueyOmM3ZAHtFi4RNx52JzuVx3L35z3VO6r7jU5LeRdVjxggRs4VZWBB4g6r3DbBIBOTzrm3RXWV3XWUc+D2cSj5qTXM67rNlvdWsF5CPektGZZlHexif3vRQPWgbNL0e3sxwQQpED3qNz3+0x3PxNEu2HjS5D0iivIBNA/Eh+DKRzVh3MPD+W9R01fI5+R+FRqGaW7AoPrGjx36GKRQV5h+TIe5kbmrenx2of8A1iWIA5mmewUBABQBNU1Sz0uFHu5gDjhV5PbmcqNyFUZJ8SB371t0V6fWepFxay8TIMsjKyOATjiwwGRnbIob1h9XtnqISW6laHslK9oHRU4Sc4btAV59+1K3RnW9B0YutrM9xO44WdFed2AOeFSihAud9ue3PAqsrP1zV0tLaW4kDFIkMjBRliFGcAUh9FevK1vp1t2jkt5JDwxs/C6Mx2VSRyJPLbHdmpj9bMbA403U3U7E/ZDwkH+9uKAad0l0GG5Er2T2cobKtNbOgDeIC8SqfPAxQN1h0GjaQy30r3k2SR2nswqM7BIQeED1zTVBAka8KKqqO5QFHyFA5dXjmjEsEiSKd1dGDKfLI/CuQ1jIzn/nhUag7NdgUt9IrSG5QrNGjjuJA4h5q3NT6GtJ9V86D3mok7DcnYDvJPIUAmZZI1SPjaZg3ChwTIVOyq2M8TAbZ78U6dFujsqJxTeyzHPCN2A7snkPrU/o5oCwrxuAZWG558IP3V/me+p+sCY28v2YqJ+zbsi/uB+E8JbyziqiSsYArK+c7voN0gldmkNyWJ3P2hcfDhkwB5Dasoi89U6M2928cssf5SMgpKrNHICOQ40IJGe41Mur/Bwvz/0qi+lPQ3WdRvmMyFYQ5CEyKLdEzheFQxJ2xvw8R76tvQ9NMcUMJdnKIqGQ+83CuCx+VFdr7XVgQyTSrGg5s7BV9N9s+VctI6RWd8SqSQTkc8FS488c8edRen3VympRRqH7NoixUkFlPEADxDIOdtiOW/jSl0V6m2s7uOaW5DGJuJUjUjO3Jmbu33AG9EOur9DThntWCycJCq5JTO+DnmNznv8AhQbo5pq2SlCD2pOZZG/OOx3JY+HgOX40/W7ZX6UP17TBKmRtIvunx/VPl+FFxwg1GpyakKR4tRxsdiNsVKTU/OopvbUBUPUNGjvVUTxK6qeJS2diO9SCCPgag6OO1OT7o+v+1V/1vdaN5aXX2S0XsgFVjMUDM/GM4j4gVCjlnBOQeWN6at06cp97LepP8q4N0etz/ZL675pX6pNR1CezZ9RByX/JM6hJGTAyWUAbZ5EgE792DTVr1vLJbSpbv2czIwR/BiNjnu9e7nRlDl6Jwk5TiQjwJI+TZpf1ToezXKTXBEsMQ/JRcPsBzzlkBPtHuG2BgVVdl0E1+K74ou2R+LPamdTHz5sS5Dr5EHPhX0XArcCh8FsDix7pON8A92aARDqXnUtdTFBdftexPGnuHmP0T/pQpdT86jRuk1Oor3pY4XJPgOdBtO4p34V5d7eA/wBaM63rNvpdq08xKxrgEgcTux2Cgd7H5DyAoVFh6MbuVWOIyHicqo4mb9JuHAJ355rQdCef5c7nPuD/ALqS9G/pDQz3ccJtJESR1jWTjVmBdgqlowo2yRnDH41blVKVYeiUkb8QkVx4EFT/ADFe63rz2cBYRPJKcLHEoJLOeW65woxkny86R+tbrXvtOvRBBFGsfCrCSRWbtcjJ4dwAAfZxzyPSmnqx6enWLWRpYezkiYI/Dnsm4hkFCdwdtxk4233oVBtOr4XbifV5WuZeYtwxW1i/VVFPtEd5zg/rcy76bp1vbrwwRRxL4RoqD+EUKvyYWxn2TyP8jUf+tPOosMsl0BQ69ulZSrAMp5qwBB9QdjQeTU/OojXrOwVQSxOABzzQCp9Bjt5+1tSIFb89Co/JSDuIUEBHHiNvLnmdp2jXMpbhQqhOQznhG/PA5nl4U2aVoKx4Z8NJzzzC/s/6/hQnpv1j2ulhVmLNK4ysUYBbG44iSQFGQeZ3wcA4NVKgXHRuTkZVz5KT+JFR7Lo48cocyBuHcDBBz499ReiHWTb6lP2KLJHLjIV+EhgMZIZSdxnODirFWxQDHCD5nnREGwv25MNvH/nOh/SPp1HbSLBEjXF0+6wR7kZ3BdvuDG/jjfGN6rnUOuWWC7eNrReyRypXiYTAAkbk+zxbcsfHvp96PQ2wVry3TH2oCRpDkuQwBx7RPCM8wNs+govrEi1eUcZe2gz/AGWC5X1bByfQ17Rn+tPOsqLCG9pq14Pbuo7JD/ZwoJJfIFydj6N8KjRdXSlg01/fStnO83CPlg/jR611CpJlDbg4P0oBf/T22AylzfI36s4/HhqO3RTUYvatdUeT/wBK5XjX04va+eBR5C3iPnRHT4WY7b/4R6mqkBOjPT2QTiz1GD7NcH82wOYZv2Tk4J7tyDyyDtTXd3W1dVsc+8c+lbHT0P3c+pP+tBWHSeXs5+Icn3+I5/yqBb3/ABEAHmcVZOrdC7a5ADqwI3BV2BGfmPpSxcdV7xOHt5eMDPsSABvg42PxA9aFGdMu1jTJIVVGSSQAABuSTsB50Euut1JHMWnWs2oSKcFo1KwqfOQg/PAHnQjWtHkuJEgnyluvtSpkq8jA+ym33Ns5z6cgQ2aXJHDGscSLGi8kUBVHwH41FCkuukVxusdhaKe52aVx68JYE/AVs2h9IOf9Y2np2Ax8+zzTPFqeO+pA1aqkJhk6R2+5Wwux4KWjc+hPAAaJaL1lh5BBe28llcHksm8bnl7EmANz4jHdkmjzaiSdtye6uOp9GlvI+C4RWTOQGzkHxBUgqfQ0IzVpQykHkRg1W092UcpncHHr4VaQ6OpwhSz4AAG/cBgbnJPqTQe56toWlEollDAg4PAVOOW3CD9aFSujUQijA7zux8z/AMxU7pDodvfW7Q3SBojhjkleErycMCCpHjUWXTZIEZlBl4QTwqMOcDOACcEnlzpLg0WfUj2movJFDnKWSEpgdxlPPP1/Z5VFQrV+jekTcaOJZ1Ps4L3LKf1cfk1bz50dXrlSTeDTdSmH6S2/s/MMaP6Lodna/mLaGM/pBBxn1c5Y/E0a/rBaqRXt71pxuuLvRr/g5/lLZXUeeHwKJ9HOtTS5cQwyC3bkIpI+wGT3D7mfLNNEuo0B17T7e6UrcQxyebKOMfsv7y/A0Inay4dSP+etJL6jwkg8xtUjSdPktlaEStLFn8ihBMiDvTI94eG23xxXGboZeTSFljCKe92C/QZb6VFcH1SmvoXbbdq3Nvd8l8fj+GKAHqyuz/awfvSf9lONlpckKgcIIAA9k52G1AfBpQ6b9WtnqTCW4LxyIuO0RwvsjJAbiBXAyd8Z35170o6aCxjXCGSeQ8EUO/Ezbbkc+EZHLc5AHPIWU6vp9RYS6xdyMCcizhYJCnkxGcn03/WNVIH6VLo2juXjuFaXkX4jO4GclR2a8K7j6UfHXpYkezHdP5pCSPgSwo3YdB9Pt1AgtokI7yodv3ny31qTJERsuAPI4FCEO/6wtIu5OO5tW49hxS2wJAHLJBJIpp0vpPaXMeLWaNwoxwL7JUDYDgIBAGPDFTGx9458uY+OedKuv9GraT240WCYbrNEBGwbxIXAb8fOoohNqPCxFZQBLp+FRKVMgGGK54SR3jIHOvKA3r2lNZuNy0be63+VvP8AH51Fi1Hzp+122WaJo25Ec+8HuYeYNVGpZZjCfeDcJ+Hf6Y3oHjRYjM2+yDmfHyFDelfXXaafIYIo2nkjPC4QhI1Yc14iDlh34HPvzmj+jMEVQO6ki46h7N53me5mWJmLlPyYxxHiI7Vu7fvGfOhqxuhvSyPUrRbiNWQElSjYyrLzGRsRuDnz7qn61qYtraacqWEMbylV94hFLYHntS9Y9KdJ0+FYI7q2jSMYCCVXbxJPCSSSckk99aN1vaVy+2x/uykf4KrKoJf6QWovKSiW6pnaPgZtvAtxZJ8xj0q7Or/pcdTsUuGiMTFmRl3K8SHBKk81P0OR3ZpYt4+jc8vaKbHjJzuwiBP7DFV+lWHY9mI17Hg7MDC8HDwAeC8O2PSg5anpSTphhuPdYe8p8vLypCuw9vIY35jke4juYVYzyAUp9MrXtIiw99MsPMfeX4j6gVFwIj1HzqXZStK4RNyfkB4nypLj1Lzqwei0HZxgn3m3P8l+FFHgsVpE0kjqqqMvK5CgDxJPIeVK1p11aXJOIVnILHhEjRusZJOB7RGw8yAKmdYXRRtUsewSXsmDrICclW4Qw4Wxvj2s533A2qvej/8AR2IlVrudDGpBKRcRZ8H3SzBeEHvwCfTnVTV4Uq9YPT+PSYFkdGkeQlUjB4c8IBYsxBwBkdxO4pneUKNyAPM4/GgPSfQ7LUoexuSjgHKlXUOrYxlSD9OR8KISOiX9ICC7uEgngMBkYIjh+0TiY4UN7KlcnbO/PfHOrOvrBZB4N3N3/HxFIugdR2n2s6zgyysjB0EjqUDA5DYRRnB3328qf5JgBRcKNxcNGxVtiPkfMVz/AKy86ldJo+NOIe8u48/EUmf1j51FMr6j5130uxe5O3soObfyHifwpc0tTcShAdubHwUcz693xqz7GJUQKowAMAUHllpyRDCLjxPNj6mt1u0LcAdeMfd4hxfLnSl1sw3z6cy6fxdoXUSBDiUxYbiCd+c8Ocb4zXz3ovV/qcs6iK1uEkDZ7V1eFUOfe7RgMEc88/AGqy+ts1C1jWYbSIzXEixxjALN4nkABuSfAZNdtPidIo1kbjkVFDvjHEwUBmx5nJ+NAOsPoQuq2fYGQxsriSN8ZAYBlww71IYj6+RDbSOmWn6g/BDMjyAHCkMkmO8qHAJ+Fb6jG0J55XuP8jVTdHeoa9gvIpXuIUSKRZOONpGc8DBsKCgwTjGSe/vq59RcMpB5Gi4BnUvOuEmo0G1GUxOVztzB8qgPqNRRufUfOuVpp010fya+zyLnZB8e8+QzXfotoBuj2kmRCDsORcjmPJR3n4eNP8UQUBVAAGwAGAB4AVUpPTq2QjMk78X6oUL9cmvKdKyiF67vKr/VVAv+Md8Yz6g4z8gKfZejkrffT+L/AEpW1Dq/vO2MimJwcYAYhtvJlA+tRql/U+mk7TfZNPQPOBmSV/zUIPj3FvX0wTsPbfqx+0kPqV7Pctz4FbgiHkM529AtTbTRGsuINC0fGxZmOTxMe/j3B+ffRWC/oO2mdXOlxYxZxN5yccp/jYj6UYXohppG9haf/gi/7aHR3/nXddQoOd/1aaTKN7KNfNC8Z/gYUr3fVU1oTLpF5NbyDfsnfijf9UnH+MMPSm7+sPOtG1HzoR50X6Q3M0H/AIyAwzIeEnGEk/XUZOOW45ciNjt01C92NQptR86jtZTzD8nE7A9+OEfNsCgRbZx9tMXcrk+XCPaH8qsuyvwq5JAAGSScAAbkk+FKdv1c332tpjGgUjG8i55KOQz4UV1boZdSw9mwZVJHFwFHJA+772Rvju7qqOV31h3E7NHpcHbMNjPJtCp8gSM/Ej0NQ16E6pd732rvGDzitgVX0yvAv0NG7GMW6rEqdmF2CkEHzO+5J7z30SjuTUUuwdRmnneaW6mbxeVR+C5+tdZuo3SsbLMPSU/zBpkFwfGsNwfGhwlv1Nxw72WoXluw5e0GH8HAa9h6R6jppC6gy3duSFFygxIueXEMDPow37mPKm95z41DnmPiKDa71EOgZTkMAQRyIIyDVc6jd8Erjuzkeh3ps1CZvX03pXu+ht9cy8UVtJwkD2m4Yx3/AKZGaqaa+gpxGZDzc/Rdh9c09W97SroPRK6hiRWRQVUA+2p3xvy867dIba+jt2FtCWlb2QwKYQHm+53I7vM+VRaI9JOsaz08f+JmAfGREvtynw9ke6PNiBSmvWxf3n/03SZHQ8ppiVQ/LC/xmuXRToFBat2twonu2PE8kvt8LHc8Ifv/AFjufLlTsNR86EKQh6Sz7mWxtR4AByP4ZPxrSXo70g/+7wZ8OyGP/wBNOB1LzrjJqHnQhPU9IoDlp7O5XwKqpP8ABH+NSIOsJg4ivoGtpG5NnMTf3u71yR4kUdmv6CayI54ykqhlPce4+IPMHzFBF6UTezxd67/DvoFoyG5nSIHAJyx8FG7H/neRXXVZQsXAOQXhGSScAYG53Ne9WR9qWQ89kH+Jv8vyqouXTlVEVVACqAAB3AchUzNALa92qVLqyRozuwVFGWYnAAHeTUWC1ZVYXfXWvGRb2ssyDbtMlMnyUIxA5c8HyFe1UWdWV8+9cHWjepfS2lvI9vFCQpKezI5KhuIvzC+1sBjI3Oc7K/QvrF1OK7iWO4mn43VTDIzSq+SBwgNkgnxGDRH1Q6AgggEHmDuDSxrXQtWBe39hufB9w+n6J+npzpoFe0FRPcMjFXBVlOCDsQa3W/pw6b9HRPH2kY/LINv1wPuHz8Pl31VYv6KZTqFTdIsJbpsR7KPec+6PLzPl+FL+gWbXUwQHCjd28B/qeQ/2q10uILK2ZmKxQxKWZjyAHMnvJPzJNFZpnRyKHBxxv+m25+A5CitUrqP9JNFlxBZs8QPvvII3YeIUIwHxJq1ei/SOO/tI7mHISQHZtmUqSrKfMEEUZFaysr5w6X9eF+9zILZhbwo7KoCIzkKSOJy4O5xnAwBy350H0VcWyyDDqGHgRmgOp9HSoLQ5I70PP+6e/wBKQOp7raub65NpdhXYozpMqhT7GMq4X2cYOxAG+2+drioKxvNX4Nh73fnu/wB6FyaqTzJPxoz020vi4pox7W5cD7wHf6j6ilqz4eEEgEnfffnUVLj1ZgdifTmKZdD0qS6HF7id7eP7I7/X8aDaFoQnfiIxEp9rH3jzCjw8/wDerIsMDAAwMYAGwAHIVRtYaPFD7ijP6R3Y/H/SptLuu9YFlZv2c0w7Qc0RWdh+1wjC+hqZ0c6V22oRmS1lEig4YbqynwZWAK/Eb4ogtWVlJHWN1pQ6QEQxmaeQFljB4QFzjjdsHAJBAABzg8qBwurJJBh1B8+8eh50saxorwgumXQc/wBJfXxHnSl0R/pAw3M6Q3MHYcbBVkV+OPLHADgqCoztnfnvgb1bEjbUXFcG/rk9/XfpdpfYkyxj2CfaUclJ7x5H6H1pVe/qKMTX9c7Ozlun4IVLHvPJV82bu/GtOjWjPfS8IJWNcF38P1R+sfpz9bY0/T0gjEcShVHd4nvJPefOqhT0/qyh53LGU96qSkfpt7R+Y9KZtN0G3tl4YIY4x+qoGT4k8yfM1PpevusHT4ZDHJewK4OCvaA4Pg2MhT60QwYqJqOkQ3CGOaJJEO5VgCMjkfXzrva3aSoHjdXRhlXUhlI8QRsa60A2y6PQwoI4V7NF5KpwPXxJ8zWUC6Tdaljp8/YXEj9oFDEIjOAG5AkcjjfHgRWUE3W+i2n6gwNxFDMw2DZw+PDiQhiPLNdtC6FWVkeK2to425cYBL48ONiWx5Zqr36h7P7tzcqfE9k34KtcR1TXltvZarIuOSt2sQPkTG7D6UWLwMgrm9xVHf8AUbVdKdV1KHt4ScCVeHJ/ZlT2WP6rAH0qytK6TRXcCzQPxI42PIgjmrDuYd4ovBm6uNqpjp7a9hdFl2SXL+jffHzwf71WbcXtJXTCETGHP3ZVPwwcj6CoaN9C7PsIFz77e2/qeQ+A2+dGelGirqFlLbM5TtAuGAzhkZXXI7xlRkUE0+72FBNd63re1Yxwq1zNy4UOEB8C+Dk+Sg0C/p/9HmcyflrqFY87lBI7keSsqgH1NXl0c0WKzto7eAERxjAycsSSSzE95JJJ9apxOkfSC8/Mwx2iHkWVVOP/AJuJj8FrunQbV5t59YdM90bzED4LwCqi76SeknVDp97IZZI3jdjxMYm4OInmSpBGT4gDNJLdT8ze9q9wT+y5/GeuZ6pbtPzWsTA+YmX6rMfwoRZfRToNZaYG+yxYdhhpGJeQjnjiPIeQwNqOvcVSyaN0gtCDFfLcqCPZd+Mkek6/g1MWj9YrmTsb6LsJM44xkJk8uJW3XPjkj0qA9qpwSP8AmDVa6pP2M/ZAEhiDHj9Y44fgdvTFWXfkON+fcaTNU0ktPE+AeAsefiNufng0DXo86pGka7BRz72PefnTDYyZ+XPzNKdhbHbO31NHlvVjTLMFUc2YgAeZJ2oqkNX6F30czCSCV2LE9oqtIrknPGGUHOee+++9O/Ub0BurJ5ri5UxCVBGsTe8fa4uNl+7jGADvudh3nb/rUsoc/lDIR/5akj95sL9aVz1/s5xa6fLL5l/8saN+NVF0VW/Wt1Uf1qyTQyrHOidnh89m6glgCVyVILNvg5zQH/qprT7x6RgfrJP/ADK1xk6ydd+9pS/CKf8A/oaAd0Y6gpkuEe8miEaMGKRF3d8HPDkqoUHx3PlV1z3VU8/XJfRf/wCnS3Ud5HbR/V0YUZ0XrXtbrAPFCx2xJjhz4canHzxUXht1Rw6srbgggjyNVJeQstwYRu3EFXz4j7P4irGvLylyztQ2oJKfuRt+9kAH4Bm+lDVi9GNPW2gSNe7dm/SY+83/ADuAo8r5pctbuiEd5QQusGxuJ9NuY7MkTsgC4PCSOJS6A9xZOJR693Ovk640C4jkMbwSq4OOFkcNn0Ir7FF5jv5b/wC9Lmr9bOm22RJdIzD7kWZTnwygKj4kVUhe6iOj13a20puFeOOQqY43yGyM8T8J3UEcI88VaVVHef0jLbOLe1uJT+sUjz6YLn6VH/6y6jL+Z0aUjxPbt9RGBRDP0v6pbXULo3EkkiOyqrBOHB4BgN7QO+MD4VlK46zNXPPSWH9y4rKNcNgvq2+3UvC9rva8crcMas58AM49e4fGoClzMsilXVXU81YBlON9wdjXAXCoMKFUeCgKPkNqn2vQ+dvfZU8vfb6bfWpydBU+9K59Ao/EGhSvc39K2s6hmSMZ7yfpirNuOryJhtLKP3D/AJRStrHVDMX44bhHwNldSh/eBYfQVUK+rPNLAY4Tgv7LNxcOFPPHfvy27s0S6LaBBZKOzUGT70pHtn0P3V8h9ai3elXFocTxMncG5ofRxt8OddYL2gbI72u631LMd7XdbyopiF9WG+oB9trw3tAce+ofqAjlx2iK/Dy4hnGf5eXKh731dLSxnn/NRsw/Sxhf3jgfWg7z6qQMDGBsKCXGtt2i7jv7vKmNer66ce00SeRZmP8ACuPrUWfqluSwYXEW2diH7x41UcBr5SNnO/CCcKMk47gPE0n2mn3mqSGW8laK3BPBEoAO36IYbftkEn8Hh+gV5FyCSfsPv8nC1Al7SJuGVGRvBgRn0zz+FBK0zo1aQgcMCMR96T8q3rl8gfACj0d7gYGw8BsPkKW0vq6i9qKYPttate0C+21q17QGXv8Azpe13R4LkHiQB+6RQA49SPeHka9kvahzXtBlmpghEZkL8PInbA/RHkO6o9jf4uV8ww+n+1RLu9rbS+jF7NKjx20vDz4mHZr83Iz8KqHu1vq81rpSlpA0r742VAcF2PJR4evcAay16IXeN1Qerj+Wa7TdFZyPbiRwO7KN8g1RarVNN1HXDx3M/wBntCfZjXPCR+qmRx/tufTwpr0fqv063xmHtmH3pmLD9wYT6Gi8qSRAB42QDYZXC7dwPKuf26gMWgjhGIo0jA7o1VB/CBW8l9nvoIb2ubXtAYa9rKAm9rKAn0Z6EtKBJc5RTuI+TnzY/dHlz9Ke7W0SJQsahVHcBgViygDJIA8TsPnXVWBGQcjxqpr2srKyiMrKRtd65tNtJDG0zSOpwwhUyAHw4tlJ9CaK9FesKy1LItpsuBkxMCkgHjwnmPMZoGGWFXUqwDKdiCAQR4EHnSJ0n6uhgyWYwRuYc+yf2CfdPkdvSn3NZigoL7SVJDZBBwQdiCNiCO4+VdVvqeesjooJVNzCPyqDLqP7RR3/ALYHzAx4VVK3tFMH26pWm28tzII4VLMd/ID9Jj3Cgmj2z3UyxRbs3f3KBzY+Q/276vHo3ocdpCEjG53Zz7znxP8AId1AO0PoLFCA02JZOe/5sHyU8/U/SmYDFe1lEZWVlZQZXK5tEkUrIqsp7mAI+tcNT1iC2XjuJo4VOwaR1QE+ALHc1ppev290CbeeKbHPs3V8evCdqBS6Q9X5AL2hPiYSf8DH8D8+6kVroqSCCCDgg7EEcwQeRq9qSunvRIXCmWEYnUd23aAfdP63gfgfIuK++21o17QU3eNjzG2O+tWvaAu97R3o30MmvcOT2UJ++R7TfsL3/tHb1rbq86G/aiLi4H5EH2EP9oRzJ/UB+Z8gc28qgDAGANsd1AI0XolbWuOzjBf/AMxvakP948vQYFGK8r3NEZWVlZQeMudjQPVOiEUoJT8k/ivu/FeXyxR2tO2XPDkZ8MjPyoKp1jT5bVuGUbH3XG6N6Hx8jvQxr2rh1K0SWMpIoZSNwfx8j51TvSvQ2s5OZaJj7Dd4/Ubz/H50acmvaygZvK9ohG6V9M7nUZjJPISufYiBPZRjuCry+PM95qxf6POuTLcTwlmNt2XacO5VZONQpXwLAtnx4fKpdz1H2hcss8yJz4MIx9A5/mDTd0e0WGyjENunCCdznLu3LLN3n6DuFCHoasvgfpS/1k3MzaTdfZOIy8A2XPHwcS9pw47+Di5VMhsmxzGfDf8AGu8D8Hcc0I+P4cb53P0qwOpfozPPqUNxErLDAxaSXBCe6R2Sn7xbOCO4Ek1f03R2ylbtJLO3ZzuXaGMtnxJK5NTFlVAFQBVGwUAAAeAA2FCJ/HXKSeoTXVR5LqosdbqaqL6d6X9lu24RiOTMi+AOfbX4Hf0YVcNxdUodKNOW5MPFj2JQx8134l+OB8qGpvVzoot4A7D8rKAzeKrzVP5nzPlT9BPStZXG1FYbqiqm6zuuW5+1SWti3ZJCxjeUAGR3U4YKSPZUEEbbnGc91LHRbrlv7WdTPM9xDkdpHIeI8PeUY7qwHLfHiKbOm3Uy9zcyXFnLGvasXeKTiUB2OWKsoOxJJwQMZ5mveh3UT2cyS30qOqEMIY+IhiNwHdgPZ8QBv4iqzF6K2Rnxr2uS3Ar3txQj5R6zdWln1W6+0FsxyvEinOEjRiECjuBGG8+LPfQHRNSlt7mOW1ZlmVhwcOSSScBMD3geXD35xX1F0s6BWGoNx3EOZMY7VGMcmByBK7N8QcVB6P8AV3p9jIJIYMyD3ZJGMjL5rnZT5gZ86EOYnPCM7HAyPA43FQ7mauMl1UKe5qNKx6zNHEUouEHsyHDgdz8+L+8B8x50vdGNLN5dJFuF95yO5F5/E7AeZqyelNuJ4JIz95dvJhup+YFBerPTuyjeRhh3bh9FT/VifkKrM6tTTgqIqqAqqAoA5AAYAFEVkoBb3NTo7qood0+6bR6VaGd142LBI4wccTkE7nuUAEk+XnVFXPXxqjPxq0KLn3BEpXHhlst9aubrA6JLqtn2JfgdWEkb4yAwBGGHMqQSDjlse7Bo+fqU1RW4RCrj9JZYuE+ftMCPiBVSLg6q+tcarxwzII7mNeM8OezdMgFlB3UgkZGTzBB54sSqt6o+ql9Mdrm5dTMydmsaHiVFYhmJbvY8IG2w33OdrPaUCiFXrU1ma10qeS3JWXCKGHNA7qjOPAgE792c91fLBaQPx9oePOeLJ48+PFzz519V6rOJQyuAyMCpU7qVIwVI8MUg3HUZbO3EkskQO/Z7OB5AkZHxzRYJdT3Taa8tpIrl+OSAqFlPvOjhsBj3sCh35kEd4yWnXbRJ4mjcZVhjzHgR4EHeg2gdG4tPjMcSkZPEzE5ZjyyT/oBj50RmusioqldVt2t5nifmp59xHcw8iK9qwdV0uGaTikRWIGMnwyTj6msqoSW6ydSuTw29sqr4qjykerH2fpXtqutSSAtI8Yz+nHFjPkm9PUVztju8O6tHaoBA6Gak4y96PjPOw+gxQ646vb1mJF4h/vz/AOlNCzn/AIal2twaBCn6u9VBzFeAelxOh/w4rkbbpFa7rLNIB4SR3A/dck/SrN+11qbyiq90rrpuYn7O/t84OGZFMcq+Zjb2T6ezVk2Wux3ESyxOGRuR5eoIO4I8DQPXNMhu14ZkDY91uTr+y3MDy5eVc9Ps4rZCkK8IJydySTjGSSaA3cXlBby79tfj/wA+taXF7QW4vfyg9P50DdaXdTm1RY1LO6oo5sxCqPUnalB9XEUbO3JRnHeTyAHqaTJdIutVl45JOCEHbmVHlGnefFj8+6gf9R64rKHZWeY/+muF/ecj6ZoDP18uTiC1Ge7idnP7qKPxqXpHV9Yw4Ji7Zv0pTxfwjC/MGmqzEcQxEiRjwRVQfwgUCUnWRrM35q0IB71tpCPm5IrY9IekLf2Tj/47cfjT79srPtdBXza70hHOOU//AB25/AVxfp9rUP522cj9a2OPnHirFN3XNrygRtP67/a4bm34e4mMkEeqP/3U6WXSGK5jEkLh1PeOYPgwO4PkaGa3psF0vDPGr+DEe2P2XG4+dL/R/outi7skzsGyAhAAxnI4v0mHiMfWgZ7+72rTQ7oBMDuJH1NCL28rjot973kx/AVQ/QXdTY7ula3vaAdM+njWq8EADTEZLHdUB5bd7d+OQ788qgsufVkiXjkdUUc2Zgq/M7Utah1xafB/bmQjuiRn/iOF+tVZp3Qi91JhNeTMincGTLyEH9GPICD5elN+m9VlhH76yTHxdyB+7Hj6k0HS9/pEQj81ayt5u6R/QBqGP183Uu0Vkm+3vSyHf9kCnOy0O0h/N20C+YjQn94gn60SF3jlsPLYUFYv1jakWyLRRyP5mc/5qNDrH1DGTbx4/wDamH+amW6bvFQmuCO8/OiFqTrbkLhZLdfA8Lsp+TA0e0/pfDPhQSjke42AT6EbH8fKvWYNs6hh4MAw+tL2tdG439qL8m+3LPB8vun0oGGa53rKCrOQAGbiYAAtjGT44rKolR3VSUuqXo7qpCXVAdW5rf7XQQXdbfa6Az9rrVryhBu60a7oCj3lRpbyhsl3UWW7oJlxe0Ge8/K/D+daXF3XkNlmF5e/iAUeS+8fr/DQGre5BG+/rvRG3uQAAMADuGwpWtrqiMN1QMkd3Xdbul+O6rut1QHBd179roKLuvftdFFzd1ye7oWbuuT3VEEZLuoM93UOW6qFPdUHS8u6jaTdEMwPiD8xUOWQsQo7zj/et53CyArnBGP3dh9MUDXb3tbfY4WcSNEhcENxEb5HInx+NALe8ohFeUDIl5XUXdL6Xddlu6KOfa68N3Qb7XWG7oCrXdcJLmhrXdcnuqCdLdVAuLqo0t1UGe6ojrLdb15QqS43rKCZGakIa9rKDoDW2aysoPCa5uaysoOEhqLMaysoIM5o9Kv/AIdP2E/wr/rWVlEA4DU+E1lZQS4zXdTWVlFbg17mvKyg8Jri5rKygjyGoUxrKyg66EM3H91/wqNqv52srKI3tzU+I1lZRUqM12U1lZQbZrM1lZQaMa5OaysoIspqFOa9rKCBId69rKyiP//Z"/>
          <p:cNvSpPr>
            <a:spLocks noChangeAspect="1" noChangeArrowheads="1"/>
          </p:cNvSpPr>
          <p:nvPr/>
        </p:nvSpPr>
        <p:spPr bwMode="auto">
          <a:xfrm>
            <a:off x="63500" y="-896938"/>
            <a:ext cx="2476500" cy="1847851"/>
          </a:xfrm>
          <a:prstGeom prst="rect">
            <a:avLst/>
          </a:prstGeom>
          <a:noFill/>
          <a:ln w="9525">
            <a:noFill/>
            <a:miter lim="800000"/>
            <a:headEnd/>
            <a:tailEnd/>
          </a:ln>
        </p:spPr>
        <p:txBody>
          <a:bodyPr/>
          <a:lstStyle/>
          <a:p>
            <a:endParaRPr lang="en-US"/>
          </a:p>
        </p:txBody>
      </p:sp>
      <p:sp>
        <p:nvSpPr>
          <p:cNvPr id="18442" name="AutoShape 38" descr="data:image/jpeg;base64,/9j/4AAQSkZJRgABAQAAAQABAAD/2wCEAAkGBhQREBQUEhMVFRQVFhcUFxQXFxUVFBgYFBUVFRcUGBcXHCYeGRokHBQYHy8gJScpLSwsFx8xNTAqNSYrLCkBCQoKDQwMFA8PFCkYFBgpKSkpKSkpKSkpKSkpKSkpKSkpKSkpKSkpKSkpKSkpKSkpKSkpKSkpKSkpKSkpKSkpKf/AABEIAMIBBAMBIgACEQEDEQH/xAAcAAACAgMBAQAAAAAAAAAAAAAFBgQHAAIDAQj/xABKEAACAQMCAgcFAwgJAgUFAQABAgMABBEFIRIxBgcTQVFhcSIygZGhFEKxIzNSYnKSosEIFUOCssLR4fAX0iRTY3ODNVWTs9M0/8QAFgEBAQEAAAAAAAAAAAAAAAAAAAEC/8QAGBEBAQEBAQAAAAAAAAAAAAAAABEBITH/2gAMAwEAAhEDEQA/ALtT2lHEuMgZU4OMjceBpO6Q9BkLpIm8MZLtb4yrPtwt5qu54D3nyxRfQemttduY0YpMueKCQcEoxz2PP4Zo5IdqBbsdQ2FF4L8d9KmsDsZfZ91t/IHvFaw6r51Gjt9rXxpa6c9MIbGza4ni7VQ6rHHgHjkOWTJYEKBwFs42x44FRG1TiIXPPc+grlrnTW2twIHia6lfGLSKMTOe8FlOyjv3378UIE9V/Wld6rdSJJaosCoW7VOPCNkcKMzEhicnYYO2eVWXeM4jcxgGQKxQMcKWweEE9wzikK01DWpVAtrGysY+4TuXYD9iHAB8iK7HR9eO/wBvswfAW5x8yM1WVfw9LekyXWGt5mPFvEbdexO/IOqj2f1uP41eqx9pGvaKAxUFlBzwsRuAw8D30jmXpBBuUsLtf0VMkMh9C2Fol0f6w0mlFvdQSWV0eUUuCr/+3INn+me7NBJ0zRI9PXs4geFiWLtvI7Hm0jc2ai8OoCuOrOCpFLCanjbwqNHP7atbQzcXpSguqZIGedGX1yG2hMs8ixxoN2Y7eQHeSe4Dc0Iq3pj123kd69tZ26gRuY/yiPJK5U8JwikYBI2GCcY37qt/QLqWW1he4jEUzxq0kY5KxG435endypKHTu9vGzpmmkodhd3R7GMjxVPfdfQ/Cu6aHrku8mo2tvn7sNt2oHxlwarKL1tQ6ueyOmM3ZAHtFi4RNx52JzuVx3L35z3VO6r7jU5LeRdVjxggRs4VZWBB4g6r3DbBIBOTzrm3RXWV3XWUc+D2cSj5qTXM67rNlvdWsF5CPektGZZlHexif3vRQPWgbNL0e3sxwQQpED3qNz3+0x3PxNEu2HjS5D0iivIBNA/Eh+DKRzVh3MPD+W9R01fI5+R+FRqGaW7AoPrGjx36GKRQV5h+TIe5kbmrenx2of8A1iWIA5mmewUBABQBNU1Sz0uFHu5gDjhV5PbmcqNyFUZJ8SB371t0V6fWepFxay8TIMsjKyOATjiwwGRnbIob1h9XtnqISW6laHslK9oHRU4Sc4btAV59+1K3RnW9B0YutrM9xO44WdFed2AOeFSihAud9ue3PAqsrP1zV0tLaW4kDFIkMjBRliFGcAUh9FevK1vp1t2jkt5JDwxs/C6Mx2VSRyJPLbHdmpj9bMbA403U3U7E/ZDwkH+9uKAad0l0GG5Er2T2cobKtNbOgDeIC8SqfPAxQN1h0GjaQy30r3k2SR2nswqM7BIQeED1zTVBAka8KKqqO5QFHyFA5dXjmjEsEiSKd1dGDKfLI/CuQ1jIzn/nhUag7NdgUt9IrSG5QrNGjjuJA4h5q3NT6GtJ9V86D3mok7DcnYDvJPIUAmZZI1SPjaZg3ChwTIVOyq2M8TAbZ78U6dFujsqJxTeyzHPCN2A7snkPrU/o5oCwrxuAZWG558IP3V/me+p+sCY28v2YqJ+zbsi/uB+E8JbyziqiSsYArK+c7voN0gldmkNyWJ3P2hcfDhkwB5Dasoi89U6M2928cssf5SMgpKrNHICOQ40IJGe41Mur/Bwvz/0qi+lPQ3WdRvmMyFYQ5CEyKLdEzheFQxJ2xvw8R76tvQ9NMcUMJdnKIqGQ+83CuCx+VFdr7XVgQyTSrGg5s7BV9N9s+VctI6RWd8SqSQTkc8FS488c8edRen3VympRRqH7NoixUkFlPEADxDIOdtiOW/jSl0V6m2s7uOaW5DGJuJUjUjO3Jmbu33AG9EOur9DThntWCycJCq5JTO+DnmNznv8AhQbo5pq2SlCD2pOZZG/OOx3JY+HgOX40/W7ZX6UP17TBKmRtIvunx/VPl+FFxwg1GpyakKR4tRxsdiNsVKTU/OopvbUBUPUNGjvVUTxK6qeJS2diO9SCCPgag6OO1OT7o+v+1V/1vdaN5aXX2S0XsgFVjMUDM/GM4j4gVCjlnBOQeWN6at06cp97LepP8q4N0etz/ZL675pX6pNR1CezZ9RByX/JM6hJGTAyWUAbZ5EgE792DTVr1vLJbSpbv2czIwR/BiNjnu9e7nRlDl6Jwk5TiQjwJI+TZpf1ToezXKTXBEsMQ/JRcPsBzzlkBPtHuG2BgVVdl0E1+K74ou2R+LPamdTHz5sS5Dr5EHPhX0XArcCh8FsDix7pON8A92aARDqXnUtdTFBdftexPGnuHmP0T/pQpdT86jRuk1Oor3pY4XJPgOdBtO4p34V5d7eA/wBaM63rNvpdq08xKxrgEgcTux2Cgd7H5DyAoVFh6MbuVWOIyHicqo4mb9JuHAJ355rQdCef5c7nPuD/ALqS9G/pDQz3ccJtJESR1jWTjVmBdgqlowo2yRnDH41blVKVYeiUkb8QkVx4EFT/ADFe63rz2cBYRPJKcLHEoJLOeW65woxkny86R+tbrXvtOvRBBFGsfCrCSRWbtcjJ4dwAAfZxzyPSmnqx6enWLWRpYezkiYI/Dnsm4hkFCdwdtxk4233oVBtOr4XbifV5WuZeYtwxW1i/VVFPtEd5zg/rcy76bp1vbrwwRRxL4RoqD+EUKvyYWxn2TyP8jUf+tPOosMsl0BQ69ulZSrAMp5qwBB9QdjQeTU/OojXrOwVQSxOABzzQCp9Bjt5+1tSIFb89Co/JSDuIUEBHHiNvLnmdp2jXMpbhQqhOQznhG/PA5nl4U2aVoKx4Z8NJzzzC/s/6/hQnpv1j2ulhVmLNK4ysUYBbG44iSQFGQeZ3wcA4NVKgXHRuTkZVz5KT+JFR7Lo48cocyBuHcDBBz499ReiHWTb6lP2KLJHLjIV+EhgMZIZSdxnODirFWxQDHCD5nnREGwv25MNvH/nOh/SPp1HbSLBEjXF0+6wR7kZ3BdvuDG/jjfGN6rnUOuWWC7eNrReyRypXiYTAAkbk+zxbcsfHvp96PQ2wVry3TH2oCRpDkuQwBx7RPCM8wNs+govrEi1eUcZe2gz/AGWC5X1bByfQ17Rn+tPOsqLCG9pq14Pbuo7JD/ZwoJJfIFydj6N8KjRdXSlg01/fStnO83CPlg/jR611CpJlDbg4P0oBf/T22AylzfI36s4/HhqO3RTUYvatdUeT/wBK5XjX04va+eBR5C3iPnRHT4WY7b/4R6mqkBOjPT2QTiz1GD7NcH82wOYZv2Tk4J7tyDyyDtTXd3W1dVsc+8c+lbHT0P3c+pP+tBWHSeXs5+Icn3+I5/yqBb3/ABEAHmcVZOrdC7a5ADqwI3BV2BGfmPpSxcdV7xOHt5eMDPsSABvg42PxA9aFGdMu1jTJIVVGSSQAABuSTsB50Euut1JHMWnWs2oSKcFo1KwqfOQg/PAHnQjWtHkuJEgnyluvtSpkq8jA+ym33Ns5z6cgQ2aXJHDGscSLGi8kUBVHwH41FCkuukVxusdhaKe52aVx68JYE/AVs2h9IOf9Y2np2Ax8+zzTPFqeO+pA1aqkJhk6R2+5Wwux4KWjc+hPAAaJaL1lh5BBe28llcHksm8bnl7EmANz4jHdkmjzaiSdtye6uOp9GlvI+C4RWTOQGzkHxBUgqfQ0IzVpQykHkRg1W092UcpncHHr4VaQ6OpwhSz4AAG/cBgbnJPqTQe56toWlEollDAg4PAVOOW3CD9aFSujUQijA7zux8z/AMxU7pDodvfW7Q3SBojhjkleErycMCCpHjUWXTZIEZlBl4QTwqMOcDOACcEnlzpLg0WfUj2movJFDnKWSEpgdxlPPP1/Z5VFQrV+jekTcaOJZ1Ps4L3LKf1cfk1bz50dXrlSTeDTdSmH6S2/s/MMaP6Lodna/mLaGM/pBBxn1c5Y/E0a/rBaqRXt71pxuuLvRr/g5/lLZXUeeHwKJ9HOtTS5cQwyC3bkIpI+wGT3D7mfLNNEuo0B17T7e6UrcQxyebKOMfsv7y/A0Inay4dSP+etJL6jwkg8xtUjSdPktlaEStLFn8ihBMiDvTI94eG23xxXGboZeTSFljCKe92C/QZb6VFcH1SmvoXbbdq3Nvd8l8fj+GKAHqyuz/awfvSf9lONlpckKgcIIAA9k52G1AfBpQ6b9WtnqTCW4LxyIuO0RwvsjJAbiBXAyd8Z35170o6aCxjXCGSeQ8EUO/Ezbbkc+EZHLc5AHPIWU6vp9RYS6xdyMCcizhYJCnkxGcn03/WNVIH6VLo2juXjuFaXkX4jO4GclR2a8K7j6UfHXpYkezHdP5pCSPgSwo3YdB9Pt1AgtokI7yodv3ny31qTJERsuAPI4FCEO/6wtIu5OO5tW49hxS2wJAHLJBJIpp0vpPaXMeLWaNwoxwL7JUDYDgIBAGPDFTGx9458uY+OedKuv9GraT240WCYbrNEBGwbxIXAb8fOoohNqPCxFZQBLp+FRKVMgGGK54SR3jIHOvKA3r2lNZuNy0be63+VvP8AH51Fi1Hzp+122WaJo25Ec+8HuYeYNVGpZZjCfeDcJ+Hf6Y3oHjRYjM2+yDmfHyFDelfXXaafIYIo2nkjPC4QhI1Yc14iDlh34HPvzmj+jMEVQO6ki46h7N53me5mWJmLlPyYxxHiI7Vu7fvGfOhqxuhvSyPUrRbiNWQElSjYyrLzGRsRuDnz7qn61qYtraacqWEMbylV94hFLYHntS9Y9KdJ0+FYI7q2jSMYCCVXbxJPCSSSckk99aN1vaVy+2x/uykf4KrKoJf6QWovKSiW6pnaPgZtvAtxZJ8xj0q7Or/pcdTsUuGiMTFmRl3K8SHBKk81P0OR3ZpYt4+jc8vaKbHjJzuwiBP7DFV+lWHY9mI17Hg7MDC8HDwAeC8O2PSg5anpSTphhuPdYe8p8vLypCuw9vIY35jke4juYVYzyAUp9MrXtIiw99MsPMfeX4j6gVFwIj1HzqXZStK4RNyfkB4nypLj1Lzqwei0HZxgn3m3P8l+FFHgsVpE0kjqqqMvK5CgDxJPIeVK1p11aXJOIVnILHhEjRusZJOB7RGw8yAKmdYXRRtUsewSXsmDrICclW4Qw4Wxvj2s533A2qvej/8AR2IlVrudDGpBKRcRZ8H3SzBeEHvwCfTnVTV4Uq9YPT+PSYFkdGkeQlUjB4c8IBYsxBwBkdxO4pneUKNyAPM4/GgPSfQ7LUoexuSjgHKlXUOrYxlSD9OR8KISOiX9ICC7uEgngMBkYIjh+0TiY4UN7KlcnbO/PfHOrOvrBZB4N3N3/HxFIugdR2n2s6zgyysjB0EjqUDA5DYRRnB3328qf5JgBRcKNxcNGxVtiPkfMVz/AKy86ldJo+NOIe8u48/EUmf1j51FMr6j5130uxe5O3soObfyHifwpc0tTcShAdubHwUcz693xqz7GJUQKowAMAUHllpyRDCLjxPNj6mt1u0LcAdeMfd4hxfLnSl1sw3z6cy6fxdoXUSBDiUxYbiCd+c8Ocb4zXz3ovV/qcs6iK1uEkDZ7V1eFUOfe7RgMEc88/AGqy+ts1C1jWYbSIzXEixxjALN4nkABuSfAZNdtPidIo1kbjkVFDvjHEwUBmx5nJ+NAOsPoQuq2fYGQxsriSN8ZAYBlww71IYj6+RDbSOmWn6g/BDMjyAHCkMkmO8qHAJ+Fb6jG0J55XuP8jVTdHeoa9gvIpXuIUSKRZOONpGc8DBsKCgwTjGSe/vq59RcMpB5Gi4BnUvOuEmo0G1GUxOVztzB8qgPqNRRufUfOuVpp010fya+zyLnZB8e8+QzXfotoBuj2kmRCDsORcjmPJR3n4eNP8UQUBVAAGwAGAB4AVUpPTq2QjMk78X6oUL9cmvKdKyiF67vKr/VVAv+Md8Yz6g4z8gKfZejkrffT+L/AEpW1Dq/vO2MimJwcYAYhtvJlA+tRql/U+mk7TfZNPQPOBmSV/zUIPj3FvX0wTsPbfqx+0kPqV7Pctz4FbgiHkM529AtTbTRGsuINC0fGxZmOTxMe/j3B+ffRWC/oO2mdXOlxYxZxN5yccp/jYj6UYXohppG9haf/gi/7aHR3/nXddQoOd/1aaTKN7KNfNC8Z/gYUr3fVU1oTLpF5NbyDfsnfijf9UnH+MMPSm7+sPOtG1HzoR50X6Q3M0H/AIyAwzIeEnGEk/XUZOOW45ciNjt01C92NQptR86jtZTzD8nE7A9+OEfNsCgRbZx9tMXcrk+XCPaH8qsuyvwq5JAAGSScAAbkk+FKdv1c332tpjGgUjG8i55KOQz4UV1boZdSw9mwZVJHFwFHJA+772Rvju7qqOV31h3E7NHpcHbMNjPJtCp8gSM/Ej0NQ16E6pd732rvGDzitgVX0yvAv0NG7GMW6rEqdmF2CkEHzO+5J7z30SjuTUUuwdRmnneaW6mbxeVR+C5+tdZuo3SsbLMPSU/zBpkFwfGsNwfGhwlv1Nxw72WoXluw5e0GH8HAa9h6R6jppC6gy3duSFFygxIueXEMDPow37mPKm95z41DnmPiKDa71EOgZTkMAQRyIIyDVc6jd8Erjuzkeh3ps1CZvX03pXu+ht9cy8UVtJwkD2m4Yx3/AKZGaqaa+gpxGZDzc/Rdh9c09W97SroPRK6hiRWRQVUA+2p3xvy867dIba+jt2FtCWlb2QwKYQHm+53I7vM+VRaI9JOsaz08f+JmAfGREvtynw9ke6PNiBSmvWxf3n/03SZHQ8ppiVQ/LC/xmuXRToFBat2twonu2PE8kvt8LHc8Ifv/AFjufLlTsNR86EKQh6Sz7mWxtR4AByP4ZPxrSXo70g/+7wZ8OyGP/wBNOB1LzrjJqHnQhPU9IoDlp7O5XwKqpP8ABH+NSIOsJg4ivoGtpG5NnMTf3u71yR4kUdmv6CayI54ykqhlPce4+IPMHzFBF6UTezxd67/DvoFoyG5nSIHAJyx8FG7H/neRXXVZQsXAOQXhGSScAYG53Ne9WR9qWQ89kH+Jv8vyqouXTlVEVVACqAAB3AchUzNALa92qVLqyRozuwVFGWYnAAHeTUWC1ZVYXfXWvGRb2ssyDbtMlMnyUIxA5c8HyFe1UWdWV8+9cHWjepfS2lvI9vFCQpKezI5KhuIvzC+1sBjI3Oc7K/QvrF1OK7iWO4mn43VTDIzSq+SBwgNkgnxGDRH1Q6AgggEHmDuDSxrXQtWBe39hufB9w+n6J+npzpoFe0FRPcMjFXBVlOCDsQa3W/pw6b9HRPH2kY/LINv1wPuHz8Pl31VYv6KZTqFTdIsJbpsR7KPec+6PLzPl+FL+gWbXUwQHCjd28B/qeQ/2q10uILK2ZmKxQxKWZjyAHMnvJPzJNFZpnRyKHBxxv+m25+A5CitUrqP9JNFlxBZs8QPvvII3YeIUIwHxJq1ei/SOO/tI7mHISQHZtmUqSrKfMEEUZFaysr5w6X9eF+9zILZhbwo7KoCIzkKSOJy4O5xnAwBy350H0VcWyyDDqGHgRmgOp9HSoLQ5I70PP+6e/wBKQOp7raub65NpdhXYozpMqhT7GMq4X2cYOxAG+2+drioKxvNX4Nh73fnu/wB6FyaqTzJPxoz020vi4pox7W5cD7wHf6j6ilqz4eEEgEnfffnUVLj1ZgdifTmKZdD0qS6HF7id7eP7I7/X8aDaFoQnfiIxEp9rH3jzCjw8/wDerIsMDAAwMYAGwAHIVRtYaPFD7ijP6R3Y/H/SptLuu9YFlZv2c0w7Qc0RWdh+1wjC+hqZ0c6V22oRmS1lEig4YbqynwZWAK/Eb4ogtWVlJHWN1pQ6QEQxmaeQFljB4QFzjjdsHAJBAABzg8qBwurJJBh1B8+8eh50saxorwgumXQc/wBJfXxHnSl0R/pAw3M6Q3MHYcbBVkV+OPLHADgqCoztnfnvgb1bEjbUXFcG/rk9/XfpdpfYkyxj2CfaUclJ7x5H6H1pVe/qKMTX9c7Ozlun4IVLHvPJV82bu/GtOjWjPfS8IJWNcF38P1R+sfpz9bY0/T0gjEcShVHd4nvJPefOqhT0/qyh53LGU96qSkfpt7R+Y9KZtN0G3tl4YIY4x+qoGT4k8yfM1PpevusHT4ZDHJewK4OCvaA4Pg2MhT60QwYqJqOkQ3CGOaJJEO5VgCMjkfXzrva3aSoHjdXRhlXUhlI8QRsa60A2y6PQwoI4V7NF5KpwPXxJ8zWUC6Tdaljp8/YXEj9oFDEIjOAG5AkcjjfHgRWUE3W+i2n6gwNxFDMw2DZw+PDiQhiPLNdtC6FWVkeK2to425cYBL48ONiWx5Zqr36h7P7tzcqfE9k34KtcR1TXltvZarIuOSt2sQPkTG7D6UWLwMgrm9xVHf8AUbVdKdV1KHt4ScCVeHJ/ZlT2WP6rAH0qytK6TRXcCzQPxI42PIgjmrDuYd4ovBm6uNqpjp7a9hdFl2SXL+jffHzwf71WbcXtJXTCETGHP3ZVPwwcj6CoaN9C7PsIFz77e2/qeQ+A2+dGelGirqFlLbM5TtAuGAzhkZXXI7xlRkUE0+72FBNd63re1Yxwq1zNy4UOEB8C+Dk+Sg0C/p/9HmcyflrqFY87lBI7keSsqgH1NXl0c0WKzto7eAERxjAycsSSSzE95JJJ9apxOkfSC8/Mwx2iHkWVVOP/AJuJj8FrunQbV5t59YdM90bzED4LwCqi76SeknVDp97IZZI3jdjxMYm4OInmSpBGT4gDNJLdT8ze9q9wT+y5/GeuZ6pbtPzWsTA+YmX6rMfwoRZfRToNZaYG+yxYdhhpGJeQjnjiPIeQwNqOvcVSyaN0gtCDFfLcqCPZd+Mkek6/g1MWj9YrmTsb6LsJM44xkJk8uJW3XPjkj0qA9qpwSP8AmDVa6pP2M/ZAEhiDHj9Y44fgdvTFWXfkON+fcaTNU0ktPE+AeAsefiNufng0DXo86pGka7BRz72PefnTDYyZ+XPzNKdhbHbO31NHlvVjTLMFUc2YgAeZJ2oqkNX6F30czCSCV2LE9oqtIrknPGGUHOee+++9O/Ub0BurJ5ri5UxCVBGsTe8fa4uNl+7jGADvudh3nb/rUsoc/lDIR/5akj95sL9aVz1/s5xa6fLL5l/8saN+NVF0VW/Wt1Uf1qyTQyrHOidnh89m6glgCVyVILNvg5zQH/qprT7x6RgfrJP/ADK1xk6ydd+9pS/CKf8A/oaAd0Y6gpkuEe8miEaMGKRF3d8HPDkqoUHx3PlV1z3VU8/XJfRf/wCnS3Ud5HbR/V0YUZ0XrXtbrAPFCx2xJjhz4canHzxUXht1Rw6srbgggjyNVJeQstwYRu3EFXz4j7P4irGvLylyztQ2oJKfuRt+9kAH4Bm+lDVi9GNPW2gSNe7dm/SY+83/ADuAo8r5pctbuiEd5QQusGxuJ9NuY7MkTsgC4PCSOJS6A9xZOJR693Ovk640C4jkMbwSq4OOFkcNn0Ir7FF5jv5b/wC9Lmr9bOm22RJdIzD7kWZTnwygKj4kVUhe6iOj13a20puFeOOQqY43yGyM8T8J3UEcI88VaVVHef0jLbOLe1uJT+sUjz6YLn6VH/6y6jL+Z0aUjxPbt9RGBRDP0v6pbXULo3EkkiOyqrBOHB4BgN7QO+MD4VlK46zNXPPSWH9y4rKNcNgvq2+3UvC9rva8crcMas58AM49e4fGoClzMsilXVXU81YBlON9wdjXAXCoMKFUeCgKPkNqn2vQ+dvfZU8vfb6bfWpydBU+9K59Ao/EGhSvc39K2s6hmSMZ7yfpirNuOryJhtLKP3D/AJRStrHVDMX44bhHwNldSh/eBYfQVUK+rPNLAY4Tgv7LNxcOFPPHfvy27s0S6LaBBZKOzUGT70pHtn0P3V8h9ai3elXFocTxMncG5ofRxt8OddYL2gbI72u631LMd7XdbyopiF9WG+oB9trw3tAce+ofqAjlx2iK/Dy4hnGf5eXKh731dLSxnn/NRsw/Sxhf3jgfWg7z6qQMDGBsKCXGtt2i7jv7vKmNer66ce00SeRZmP8ACuPrUWfqluSwYXEW2diH7x41UcBr5SNnO/CCcKMk47gPE0n2mn3mqSGW8laK3BPBEoAO36IYbftkEn8Hh+gV5FyCSfsPv8nC1Al7SJuGVGRvBgRn0zz+FBK0zo1aQgcMCMR96T8q3rl8gfACj0d7gYGw8BsPkKW0vq6i9qKYPttate0C+21q17QGXv8Azpe13R4LkHiQB+6RQA49SPeHka9kvahzXtBlmpghEZkL8PInbA/RHkO6o9jf4uV8ww+n+1RLu9rbS+jF7NKjx20vDz4mHZr83Iz8KqHu1vq81rpSlpA0r742VAcF2PJR4evcAay16IXeN1Qerj+Wa7TdFZyPbiRwO7KN8g1RarVNN1HXDx3M/wBntCfZjXPCR+qmRx/tufTwpr0fqv063xmHtmH3pmLD9wYT6Gi8qSRAB42QDYZXC7dwPKuf26gMWgjhGIo0jA7o1VB/CBW8l9nvoIb2ubXtAYa9rKAm9rKAn0Z6EtKBJc5RTuI+TnzY/dHlz9Ke7W0SJQsahVHcBgViygDJIA8TsPnXVWBGQcjxqpr2srKyiMrKRtd65tNtJDG0zSOpwwhUyAHw4tlJ9CaK9FesKy1LItpsuBkxMCkgHjwnmPMZoGGWFXUqwDKdiCAQR4EHnSJ0n6uhgyWYwRuYc+yf2CfdPkdvSn3NZigoL7SVJDZBBwQdiCNiCO4+VdVvqeesjooJVNzCPyqDLqP7RR3/ALYHzAx4VVK3tFMH26pWm28tzII4VLMd/ID9Jj3Cgmj2z3UyxRbs3f3KBzY+Q/276vHo3ocdpCEjG53Zz7znxP8AId1AO0PoLFCA02JZOe/5sHyU8/U/SmYDFe1lEZWVlZQZXK5tEkUrIqsp7mAI+tcNT1iC2XjuJo4VOwaR1QE+ALHc1ppev290CbeeKbHPs3V8evCdqBS6Q9X5AL2hPiYSf8DH8D8+6kVroqSCCCDgg7EEcwQeRq9qSunvRIXCmWEYnUd23aAfdP63gfgfIuK++21o17QU3eNjzG2O+tWvaAu97R3o30MmvcOT2UJ++R7TfsL3/tHb1rbq86G/aiLi4H5EH2EP9oRzJ/UB+Z8gc28qgDAGANsd1AI0XolbWuOzjBf/AMxvakP948vQYFGK8r3NEZWVlZQeMudjQPVOiEUoJT8k/ivu/FeXyxR2tO2XPDkZ8MjPyoKp1jT5bVuGUbH3XG6N6Hx8jvQxr2rh1K0SWMpIoZSNwfx8j51TvSvQ2s5OZaJj7Dd4/Ubz/H50acmvaygZvK9ohG6V9M7nUZjJPISufYiBPZRjuCry+PM95qxf6POuTLcTwlmNt2XacO5VZONQpXwLAtnx4fKpdz1H2hcss8yJz4MIx9A5/mDTd0e0WGyjENunCCdznLu3LLN3n6DuFCHoasvgfpS/1k3MzaTdfZOIy8A2XPHwcS9pw47+Di5VMhsmxzGfDf8AGu8D8Hcc0I+P4cb53P0qwOpfozPPqUNxErLDAxaSXBCe6R2Sn7xbOCO4Ek1f03R2ylbtJLO3ZzuXaGMtnxJK5NTFlVAFQBVGwUAAAeAA2FCJ/HXKSeoTXVR5LqosdbqaqL6d6X9lu24RiOTMi+AOfbX4Hf0YVcNxdUodKNOW5MPFj2JQx8134l+OB8qGpvVzoot4A7D8rKAzeKrzVP5nzPlT9BPStZXG1FYbqiqm6zuuW5+1SWti3ZJCxjeUAGR3U4YKSPZUEEbbnGc91LHRbrlv7WdTPM9xDkdpHIeI8PeUY7qwHLfHiKbOm3Uy9zcyXFnLGvasXeKTiUB2OWKsoOxJJwQMZ5mveh3UT2cyS30qOqEMIY+IhiNwHdgPZ8QBv4iqzF6K2Rnxr2uS3Ar3txQj5R6zdWln1W6+0FsxyvEinOEjRiECjuBGG8+LPfQHRNSlt7mOW1ZlmVhwcOSSScBMD3geXD35xX1F0s6BWGoNx3EOZMY7VGMcmByBK7N8QcVB6P8AV3p9jIJIYMyD3ZJGMjL5rnZT5gZ86EOYnPCM7HAyPA43FQ7mauMl1UKe5qNKx6zNHEUouEHsyHDgdz8+L+8B8x50vdGNLN5dJFuF95yO5F5/E7AeZqyelNuJ4JIz95dvJhup+YFBerPTuyjeRhh3bh9FT/VifkKrM6tTTgqIqqAqqAoA5AAYAFEVkoBb3NTo7qood0+6bR6VaGd142LBI4wccTkE7nuUAEk+XnVFXPXxqjPxq0KLn3BEpXHhlst9aubrA6JLqtn2JfgdWEkb4yAwBGGHMqQSDjlse7Bo+fqU1RW4RCrj9JZYuE+ftMCPiBVSLg6q+tcarxwzII7mNeM8OezdMgFlB3UgkZGTzBB54sSqt6o+ql9Mdrm5dTMydmsaHiVFYhmJbvY8IG2w33OdrPaUCiFXrU1ma10qeS3JWXCKGHNA7qjOPAgE792c91fLBaQPx9oePOeLJ48+PFzz519V6rOJQyuAyMCpU7qVIwVI8MUg3HUZbO3EkskQO/Z7OB5AkZHxzRYJdT3Taa8tpIrl+OSAqFlPvOjhsBj3sCh35kEd4yWnXbRJ4mjcZVhjzHgR4EHeg2gdG4tPjMcSkZPEzE5ZjyyT/oBj50RmusioqldVt2t5nifmp59xHcw8iK9qwdV0uGaTikRWIGMnwyTj6msqoSW6ydSuTw29sqr4qjykerH2fpXtqutSSAtI8Yz+nHFjPkm9PUVztju8O6tHaoBA6Gak4y96PjPOw+gxQ646vb1mJF4h/vz/AOlNCzn/AIal2twaBCn6u9VBzFeAelxOh/w4rkbbpFa7rLNIB4SR3A/dck/SrN+11qbyiq90rrpuYn7O/t84OGZFMcq+Zjb2T6ezVk2Wux3ESyxOGRuR5eoIO4I8DQPXNMhu14ZkDY91uTr+y3MDy5eVc9Ps4rZCkK8IJydySTjGSSaA3cXlBby79tfj/wA+taXF7QW4vfyg9P50DdaXdTm1RY1LO6oo5sxCqPUnalB9XEUbO3JRnHeTyAHqaTJdIutVl45JOCEHbmVHlGnefFj8+6gf9R64rKHZWeY/+muF/ecj6ZoDP18uTiC1Ge7idnP7qKPxqXpHV9Yw4Ji7Zv0pTxfwjC/MGmqzEcQxEiRjwRVQfwgUCUnWRrM35q0IB71tpCPm5IrY9IekLf2Tj/47cfjT79srPtdBXza70hHOOU//AB25/AVxfp9rUP522cj9a2OPnHirFN3XNrygRtP67/a4bm34e4mMkEeqP/3U6WXSGK5jEkLh1PeOYPgwO4PkaGa3psF0vDPGr+DEe2P2XG4+dL/R/outi7skzsGyAhAAxnI4v0mHiMfWgZ7+72rTQ7oBMDuJH1NCL28rjot973kx/AVQ/QXdTY7ula3vaAdM+njWq8EADTEZLHdUB5bd7d+OQ788qgsufVkiXjkdUUc2Zgq/M7Utah1xafB/bmQjuiRn/iOF+tVZp3Qi91JhNeTMincGTLyEH9GPICD5elN+m9VlhH76yTHxdyB+7Hj6k0HS9/pEQj81ayt5u6R/QBqGP183Uu0Vkm+3vSyHf9kCnOy0O0h/N20C+YjQn94gn60SF3jlsPLYUFYv1jakWyLRRyP5mc/5qNDrH1DGTbx4/wDamH+amW6bvFQmuCO8/OiFqTrbkLhZLdfA8Lsp+TA0e0/pfDPhQSjke42AT6EbH8fKvWYNs6hh4MAw+tL2tdG439qL8m+3LPB8vun0oGGa53rKCrOQAGbiYAAtjGT44rKolR3VSUuqXo7qpCXVAdW5rf7XQQXdbfa6Az9rrVryhBu60a7oCj3lRpbyhsl3UWW7oJlxe0Ge8/K/D+daXF3XkNlmF5e/iAUeS+8fr/DQGre5BG+/rvRG3uQAAMADuGwpWtrqiMN1QMkd3Xdbul+O6rut1QHBd179roKLuvftdFFzd1ye7oWbuuT3VEEZLuoM93UOW6qFPdUHS8u6jaTdEMwPiD8xUOWQsQo7zj/et53CyArnBGP3dh9MUDXb3tbfY4WcSNEhcENxEb5HInx+NALe8ohFeUDIl5XUXdL6Xddlu6KOfa68N3Qb7XWG7oCrXdcJLmhrXdcnuqCdLdVAuLqo0t1UGe6ojrLdb15QqS43rKCZGakIa9rKDoDW2aysoPCa5uaysoOEhqLMaysoIM5o9Kv/AIdP2E/wr/rWVlEA4DU+E1lZQS4zXdTWVlFbg17mvKyg8Jri5rKygjyGoUxrKyg66EM3H91/wqNqv52srKI3tzU+I1lZRUqM12U1lZQbZrM1lZQaMa5OaysoIspqFOa9rKCBId69rKyiP//Z"/>
          <p:cNvSpPr>
            <a:spLocks noChangeAspect="1" noChangeArrowheads="1"/>
          </p:cNvSpPr>
          <p:nvPr/>
        </p:nvSpPr>
        <p:spPr bwMode="auto">
          <a:xfrm>
            <a:off x="63500" y="-896938"/>
            <a:ext cx="2476500" cy="1847851"/>
          </a:xfrm>
          <a:prstGeom prst="rect">
            <a:avLst/>
          </a:prstGeom>
          <a:noFill/>
          <a:ln w="9525">
            <a:noFill/>
            <a:miter lim="800000"/>
            <a:headEnd/>
            <a:tailEnd/>
          </a:ln>
        </p:spPr>
        <p:txBody>
          <a:bodyPr/>
          <a:lstStyle/>
          <a:p>
            <a:endParaRPr lang="en-US"/>
          </a:p>
        </p:txBody>
      </p:sp>
      <p:pic>
        <p:nvPicPr>
          <p:cNvPr id="18443" name="Picture 2" descr="https://encrypted-tbn3.gstatic.com/images?q=tbn:ANd9GcSTJdwr-XLBn-HBVjy-55FnKY4NqMJBFzPUu015iQVWUW8LL1CJfQ"/>
          <p:cNvPicPr>
            <a:picLocks noChangeAspect="1" noChangeArrowheads="1"/>
          </p:cNvPicPr>
          <p:nvPr/>
        </p:nvPicPr>
        <p:blipFill>
          <a:blip r:embed="rId6"/>
          <a:srcRect/>
          <a:stretch>
            <a:fillRect/>
          </a:stretch>
        </p:blipFill>
        <p:spPr bwMode="auto">
          <a:xfrm>
            <a:off x="8774113" y="6553200"/>
            <a:ext cx="369887" cy="304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ttps://encrypted-tbn3.gstatic.com/images?q=tbn:ANd9GcSTJdwr-XLBn-HBVjy-55FnKY4NqMJBFzPUu015iQVWUW8LL1CJfQ"/>
          <p:cNvPicPr>
            <a:picLocks noChangeAspect="1" noChangeArrowheads="1"/>
          </p:cNvPicPr>
          <p:nvPr/>
        </p:nvPicPr>
        <p:blipFill>
          <a:blip r:embed="rId2">
            <a:lum bright="10000" contrast="10000"/>
          </a:blip>
          <a:srcRect/>
          <a:stretch>
            <a:fillRect/>
          </a:stretch>
        </p:blipFill>
        <p:spPr bwMode="auto">
          <a:xfrm>
            <a:off x="0" y="0"/>
            <a:ext cx="9144000" cy="7010400"/>
          </a:xfrm>
          <a:prstGeom prst="rect">
            <a:avLst/>
          </a:prstGeom>
          <a:noFill/>
          <a:ln w="9525">
            <a:noFill/>
            <a:miter lim="800000"/>
            <a:headEnd/>
            <a:tailEnd/>
          </a:ln>
        </p:spPr>
      </p:pic>
      <p:sp>
        <p:nvSpPr>
          <p:cNvPr id="19458" name="Title 1"/>
          <p:cNvSpPr>
            <a:spLocks noGrp="1"/>
          </p:cNvSpPr>
          <p:nvPr>
            <p:ph type="title"/>
          </p:nvPr>
        </p:nvSpPr>
        <p:spPr>
          <a:xfrm>
            <a:off x="533400" y="914400"/>
            <a:ext cx="8229600" cy="1143000"/>
          </a:xfrm>
        </p:spPr>
        <p:txBody>
          <a:bodyPr/>
          <a:lstStyle/>
          <a:p>
            <a:pPr eaLnBrk="1" hangingPunct="1"/>
            <a:r>
              <a:rPr lang="en-US" sz="9600" smtClean="0">
                <a:solidFill>
                  <a:srgbClr val="99FFCC"/>
                </a:solidFill>
                <a:latin typeface="Orange LET"/>
              </a:rPr>
              <a:t>THANKYOU!!!</a:t>
            </a:r>
          </a:p>
        </p:txBody>
      </p:sp>
      <p:sp>
        <p:nvSpPr>
          <p:cNvPr id="3" name="Content Placeholder 2"/>
          <p:cNvSpPr>
            <a:spLocks noGrp="1"/>
          </p:cNvSpPr>
          <p:nvPr>
            <p:ph idx="1"/>
          </p:nvPr>
        </p:nvSpPr>
        <p:spPr>
          <a:xfrm flipH="1">
            <a:off x="-1600200" y="5715000"/>
            <a:ext cx="152400" cy="411163"/>
          </a:xfrm>
        </p:spPr>
        <p:txBody>
          <a:bodyPr rtlCol="0">
            <a:normAutofit fontScale="77500" lnSpcReduction="20000"/>
          </a:bodyPr>
          <a:lstStyle/>
          <a:p>
            <a:pPr eaLnBrk="1" fontAlgn="auto" hangingPunct="1">
              <a:spcAft>
                <a:spcPts val="0"/>
              </a:spcAft>
              <a:buFont typeface="Arial" pitchFamily="34" charset="0"/>
              <a:buChar char="•"/>
              <a:defRPr/>
            </a:pPr>
            <a:endParaRPr lang="en-US" dirty="0"/>
          </a:p>
        </p:txBody>
      </p:sp>
      <p:graphicFrame>
        <p:nvGraphicFramePr>
          <p:cNvPr id="19473" name="Group 17"/>
          <p:cNvGraphicFramePr>
            <a:graphicFrameLocks noGrp="1"/>
          </p:cNvGraphicFramePr>
          <p:nvPr/>
        </p:nvGraphicFramePr>
        <p:xfrm>
          <a:off x="503238" y="1679575"/>
          <a:ext cx="365125" cy="641350"/>
        </p:xfrm>
        <a:graphic>
          <a:graphicData uri="http://schemas.openxmlformats.org/drawingml/2006/table">
            <a:tbl>
              <a:tblPr/>
              <a:tblGrid>
                <a:gridCol w="208280"/>
                <a:gridCol w="208280"/>
              </a:tblGrid>
              <a:tr h="6413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2800" b="0" i="0" u="none" strike="noStrike" cap="none" normalizeH="0" baseline="0" smtClean="0">
                        <a:ln>
                          <a:noFill/>
                        </a:ln>
                        <a:solidFill>
                          <a:schemeClr val="tx1"/>
                        </a:solidFill>
                        <a:effectLst/>
                        <a:latin typeface="Calibri" pitchFamily="34"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a:r>
                      <a:br>
                        <a:rPr kumimoji="0" lang="en-US" sz="1800" b="0" i="0" u="none" strike="noStrike" cap="none" normalizeH="0" baseline="0" smtClean="0">
                          <a:ln>
                            <a:noFill/>
                          </a:ln>
                          <a:solidFill>
                            <a:schemeClr val="tx1"/>
                          </a:solidFill>
                          <a:effectLst/>
                          <a:latin typeface="Arial" charset="0"/>
                        </a:rPr>
                      </a:br>
                      <a:endParaRPr kumimoji="0" lang="en-U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cap="flat">
                      <a:noFill/>
                    </a:lnT>
                    <a:lnB cap="flat">
                      <a:noFill/>
                    </a:lnB>
                    <a:lnTlToBr>
                      <a:noFill/>
                    </a:lnTlToBr>
                    <a:lnBlToTr>
                      <a:noFill/>
                    </a:lnBlToTr>
                    <a:noFill/>
                  </a:tcPr>
                </a:tc>
              </a:tr>
            </a:tbl>
          </a:graphicData>
        </a:graphic>
      </p:graphicFrame>
      <p:sp>
        <p:nvSpPr>
          <p:cNvPr id="19474" name="Rectangle 18"/>
          <p:cNvSpPr>
            <a:spLocks noChangeArrowheads="1"/>
          </p:cNvSpPr>
          <p:nvPr/>
        </p:nvSpPr>
        <p:spPr bwMode="auto">
          <a:xfrm>
            <a:off x="503238" y="2320925"/>
            <a:ext cx="184150" cy="641350"/>
          </a:xfrm>
          <a:prstGeom prst="rect">
            <a:avLst/>
          </a:prstGeom>
          <a:noFill/>
          <a:ln w="9525">
            <a:noFill/>
            <a:miter lim="800000"/>
            <a:headEnd/>
            <a:tailEnd/>
          </a:ln>
          <a:effectLst/>
        </p:spPr>
        <p:txBody>
          <a:bodyPr wrap="none" anchor="ctr">
            <a:spAutoFit/>
          </a:bodyPr>
          <a:lstStyle/>
          <a:p>
            <a:r>
              <a:rPr lang="en-US"/>
              <a:t/>
            </a:r>
            <a:br>
              <a:rPr lang="en-US"/>
            </a:br>
            <a:endParaRPr lang="en-US"/>
          </a:p>
        </p:txBody>
      </p:sp>
      <p:graphicFrame>
        <p:nvGraphicFramePr>
          <p:cNvPr id="19487" name="Group 31"/>
          <p:cNvGraphicFramePr>
            <a:graphicFrameLocks noGrp="1"/>
          </p:cNvGraphicFramePr>
          <p:nvPr/>
        </p:nvGraphicFramePr>
        <p:xfrm>
          <a:off x="503238" y="2962275"/>
          <a:ext cx="8137525" cy="1463675"/>
        </p:xfrm>
        <a:graphic>
          <a:graphicData uri="http://schemas.openxmlformats.org/drawingml/2006/table">
            <a:tbl>
              <a:tblPr/>
              <a:tblGrid>
                <a:gridCol w="208280"/>
                <a:gridCol w="7954963"/>
              </a:tblGrid>
              <a:tr h="1463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2800" b="0" i="0" u="none" strike="noStrike" cap="none" normalizeH="0" baseline="0" smtClean="0">
                        <a:ln>
                          <a:noFill/>
                        </a:ln>
                        <a:solidFill>
                          <a:schemeClr val="tx1"/>
                        </a:solidFill>
                        <a:effectLst/>
                        <a:latin typeface="Calibri" pitchFamily="34"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a:t>
                      </a:r>
                      <a:r>
                        <a:rPr kumimoji="0" lang="en-US" sz="7200" b="0" i="0" u="none" strike="noStrike" cap="none" normalizeH="0" baseline="0" smtClean="0">
                          <a:ln>
                            <a:noFill/>
                          </a:ln>
                          <a:solidFill>
                            <a:schemeClr val="tx1"/>
                          </a:solidFill>
                          <a:effectLst/>
                          <a:latin typeface="Arial" charset="0"/>
                        </a:rPr>
                        <a:t> </a:t>
                      </a:r>
                      <a:r>
                        <a:rPr kumimoji="0" lang="en-US" sz="1800" b="0" i="0" u="none" strike="noStrike" cap="none" normalizeH="0" baseline="0" smtClean="0">
                          <a:ln>
                            <a:noFill/>
                          </a:ln>
                          <a:solidFill>
                            <a:schemeClr val="tx1"/>
                          </a:solidFill>
                          <a:effectLst/>
                          <a:latin typeface="Arial" charset="0"/>
                        </a:rPr>
                        <a:t>                                                                                                                     </a:t>
                      </a:r>
                    </a:p>
                  </a:txBody>
                  <a:tcPr anchor="ctr" horzOverflow="overflow">
                    <a:lnL>
                      <a:noFill/>
                    </a:lnL>
                    <a:lnR cap="flat">
                      <a:noFill/>
                    </a:lnR>
                    <a:lnT cap="flat">
                      <a:noFill/>
                    </a:lnT>
                    <a:lnB cap="flat">
                      <a:noFill/>
                    </a:lnB>
                    <a:lnTlToBr>
                      <a:noFill/>
                    </a:lnTlToBr>
                    <a:lnBlToTr>
                      <a:noFill/>
                    </a:lnBlToTr>
                    <a:noFill/>
                  </a:tcPr>
                </a:tc>
              </a:tr>
            </a:tbl>
          </a:graphicData>
        </a:graphic>
      </p:graphicFrame>
      <p:pic>
        <p:nvPicPr>
          <p:cNvPr id="19477" name="Picture 21" descr="BEWARE"/>
          <p:cNvPicPr>
            <a:picLocks noChangeAspect="1" noChangeArrowheads="1"/>
          </p:cNvPicPr>
          <p:nvPr/>
        </p:nvPicPr>
        <p:blipFill>
          <a:blip r:embed="rId3"/>
          <a:srcRect/>
          <a:stretch>
            <a:fillRect/>
          </a:stretch>
        </p:blipFill>
        <p:spPr bwMode="auto">
          <a:xfrm>
            <a:off x="304800" y="2362200"/>
            <a:ext cx="8610600" cy="2609850"/>
          </a:xfrm>
          <a:prstGeom prst="rect">
            <a:avLst/>
          </a:prstGeom>
          <a:noFill/>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a:gradFill>
        <a:effectLst/>
      </p:bgPr>
    </p:bg>
    <p:spTree>
      <p:nvGrpSpPr>
        <p:cNvPr id="1" name=""/>
        <p:cNvGrpSpPr/>
        <p:nvPr/>
      </p:nvGrpSpPr>
      <p:grpSpPr>
        <a:xfrm>
          <a:off x="0" y="0"/>
          <a:ext cx="0" cy="0"/>
          <a:chOff x="0" y="0"/>
          <a:chExt cx="0" cy="0"/>
        </a:xfrm>
      </p:grpSpPr>
      <p:pic>
        <p:nvPicPr>
          <p:cNvPr id="4114" name="Picture 18" descr="http://2.bp.blogspot.com/-pZIjLnQgQtY/T0jGatkBinI/AAAAAAAAC78/QZVkyF7PZyw/s1600/thats-all-folks.jpg"/>
          <p:cNvPicPr>
            <a:picLocks noChangeAspect="1" noChangeArrowheads="1"/>
          </p:cNvPicPr>
          <p:nvPr/>
        </p:nvPicPr>
        <p:blipFill>
          <a:blip r:embed="rId2"/>
          <a:srcRect/>
          <a:stretch>
            <a:fillRect/>
          </a:stretch>
        </p:blipFill>
        <p:spPr bwMode="auto">
          <a:xfrm>
            <a:off x="0" y="0"/>
            <a:ext cx="9223375" cy="7010400"/>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pPr eaLnBrk="1" hangingPunct="1"/>
            <a:r>
              <a:rPr lang="en-US" sz="6600" smtClean="0">
                <a:solidFill>
                  <a:srgbClr val="FFFF00"/>
                </a:solidFill>
                <a:latin typeface="Antique Oakland"/>
              </a:rPr>
              <a:t>Credits</a:t>
            </a:r>
          </a:p>
        </p:txBody>
      </p:sp>
      <p:sp>
        <p:nvSpPr>
          <p:cNvPr id="3" name="Content Placeholder 2"/>
          <p:cNvSpPr>
            <a:spLocks noGrp="1"/>
          </p:cNvSpPr>
          <p:nvPr>
            <p:ph idx="1"/>
          </p:nvPr>
        </p:nvSpPr>
        <p:spPr>
          <a:xfrm>
            <a:off x="381000" y="1295400"/>
            <a:ext cx="8991600" cy="1676400"/>
          </a:xfrm>
        </p:spPr>
        <p:txBody>
          <a:bodyPr/>
          <a:lstStyle/>
          <a:p>
            <a:pPr eaLnBrk="1" hangingPunct="1">
              <a:buFont typeface="Arial" charset="0"/>
              <a:buNone/>
            </a:pPr>
            <a:r>
              <a:rPr lang="en-US" smtClean="0"/>
              <a:t> </a:t>
            </a:r>
            <a:r>
              <a:rPr lang="en-US" sz="8800" smtClean="0">
                <a:solidFill>
                  <a:srgbClr val="FFFF00"/>
                </a:solidFill>
                <a:latin typeface="Impact" pitchFamily="34" charset="0"/>
              </a:rPr>
              <a:t>SAAMIA BUKHARI!</a:t>
            </a:r>
          </a:p>
          <a:p>
            <a:pPr eaLnBrk="1" hangingPunct="1">
              <a:buFont typeface="Arial" charset="0"/>
              <a:buNone/>
            </a:pPr>
            <a:endParaRPr lang="en-US" sz="8800" smtClean="0">
              <a:solidFill>
                <a:srgbClr val="FFFF00"/>
              </a:solidFill>
            </a:endParaRPr>
          </a:p>
        </p:txBody>
      </p:sp>
      <p:sp>
        <p:nvSpPr>
          <p:cNvPr id="20485" name="AutoShape 2"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63500" y="-858838"/>
            <a:ext cx="2600325" cy="1762126"/>
          </a:xfrm>
          <a:prstGeom prst="rect">
            <a:avLst/>
          </a:prstGeom>
          <a:noFill/>
          <a:ln w="9525">
            <a:noFill/>
            <a:miter lim="800000"/>
            <a:headEnd/>
            <a:tailEnd/>
          </a:ln>
        </p:spPr>
        <p:txBody>
          <a:bodyPr/>
          <a:lstStyle/>
          <a:p>
            <a:endParaRPr lang="en-US"/>
          </a:p>
        </p:txBody>
      </p:sp>
      <p:sp>
        <p:nvSpPr>
          <p:cNvPr id="20486" name="AutoShape 4"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63500" y="-858838"/>
            <a:ext cx="2600325" cy="1762126"/>
          </a:xfrm>
          <a:prstGeom prst="rect">
            <a:avLst/>
          </a:prstGeom>
          <a:noFill/>
          <a:ln w="9525">
            <a:noFill/>
            <a:miter lim="800000"/>
            <a:headEnd/>
            <a:tailEnd/>
          </a:ln>
        </p:spPr>
        <p:txBody>
          <a:bodyPr/>
          <a:lstStyle/>
          <a:p>
            <a:endParaRPr lang="en-US"/>
          </a:p>
        </p:txBody>
      </p:sp>
      <p:sp>
        <p:nvSpPr>
          <p:cNvPr id="20487" name="AutoShape 6"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63500" y="-858838"/>
            <a:ext cx="2600325" cy="1762126"/>
          </a:xfrm>
          <a:prstGeom prst="rect">
            <a:avLst/>
          </a:prstGeom>
          <a:noFill/>
          <a:ln w="9525">
            <a:noFill/>
            <a:miter lim="800000"/>
            <a:headEnd/>
            <a:tailEnd/>
          </a:ln>
        </p:spPr>
        <p:txBody>
          <a:bodyPr/>
          <a:lstStyle/>
          <a:p>
            <a:endParaRPr lang="en-US"/>
          </a:p>
        </p:txBody>
      </p:sp>
      <p:sp>
        <p:nvSpPr>
          <p:cNvPr id="20488" name="AutoShape 8"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63500" y="-858838"/>
            <a:ext cx="2600325" cy="1762126"/>
          </a:xfrm>
          <a:prstGeom prst="rect">
            <a:avLst/>
          </a:prstGeom>
          <a:noFill/>
          <a:ln w="9525">
            <a:noFill/>
            <a:miter lim="800000"/>
            <a:headEnd/>
            <a:tailEnd/>
          </a:ln>
        </p:spPr>
        <p:txBody>
          <a:bodyPr/>
          <a:lstStyle/>
          <a:p>
            <a:endParaRPr lang="en-US"/>
          </a:p>
        </p:txBody>
      </p:sp>
      <p:sp>
        <p:nvSpPr>
          <p:cNvPr id="20489" name="AutoShape 10" descr="data:image/jpeg;base64,/9j/4AAQSkZJRgABAQAAAQABAAD/2wCEAAkGBhIQERUUERQUEhQVFBQVFhUVFBUUFBQUFBAVFBQVFBQXHCYeFxkkGRQUHy8gJCcpLCwsFR4xNTAqNSYrLCkBCQoKDgwOGg8PGikkHyQpKSksKSwpKSkpKSwsKSkpKSkpKSkpLCkpKSwpLCkpKSwsLCkpLCkpLCw1KSwsLCwpKf/AABEIALkBEQMBIgACEQEDEQH/xAAbAAACAwEBAQAAAAAAAAAAAAADBAECBQAGB//EAD0QAAEDAgMGBQMCAwcEAwAAAAEAAgMEERIhMQUiQVFxkQYTMmGBQqGxFFIzYsEjU2NygpLwB0Oi0RUWJP/EABsBAAIDAQEBAAAAAAAAAAAAAAIDAQQFAAYH/8QAMREAAgIBAwIEBQMDBQAAAAAAAAECAxESITEEQQUTIlEUMmFxkQYjQhVSwTRDYoGh/9oADAMBAAIRAxEAPwD43TxiwNkTyhyXU3pCISkNvJq1wWEyhYOS7AOSsSoUJsNxiVwjkrNjB4LmtunqalUSngZTT5jwkWpKMHgOydmmiiFsLXO6DLqlamswDCzXiUrFEXFI3e7NDVCv9utJss9mM3IHaycptmjiArsY2MXd2Qpqtz8hkOShyb4GQorr9U1l+w298LMg0OPQW7pSR2P6WgcgApipyU1ga31GyHU0P8vzOUkhVlCDwHZHZs0ch2Ums/aPkqtnu1JUan7hxpqXEchxRRjXCFBZCOR6BdHREphmzyh1P3LUaM8QSF8cP7PsFAkh/Z9gnRs48vsp/wDjvZdrC+HfsvwJB0HFv/ip8mB2mHtZMu2agSbOU6vqA6P+K/BU7MadAD2QJNmNH0jsrGmc303CsK57fUMQUqT7MTKuv+cMCZpsJuAOwTUNaw5SRtHuAPwjCojf/KeRQZ6RFqfcV8PFeqvASSiY4XaGkewWfPRAcB2VmPdGbtJCdiq2yZHJ32K5NruQ41WemUUmIQVDW5PaCOdhcIktOw5gAjopq6WyVZI5h5jki53QhpV+ma29wckA5BD8scgtAsDxdqUkjsjjJlS6hL1RWwIRDkEQRt5DsoCkFG2V1BE+SOQ7INXEA05BMApetdulFFvJFqjoexkLly5WDENCA7oUlVgO6FYqu+TUg/SjrqWi6iyYgiuhbwhlcHOWA1LT3Ra2pwDC3XiVeaXy25alJRRFxuUtb7s0pftry4cnU8Bcny8RjmVUvDBlqgsYXG5Qt5ChDytl8xwu43Kbgp+alkYaLlBklL9MggzktRiq95bsNJV2yZ3VI4C43OaNS0aZdMG5NzP2Qt4LMa3Pef4Oio8s8kX9RG3TePsl8Dn6pmOjA1yQMtQjj5Vgg1zz6WgfFyq4pXak/GSYEjBoCfsrCZ3BoCjI3T7sV/Tv5nuo/TP5nuU5eTn9lH9pz+yjJOhCmGQfUVYVso1seoCO57+IB+FQzDi35UguC9yor2n1tt7hWNOx43SD+eyr5TXaH+iBJSluYyUoBp/cFPs9BjqXsyO8ORT7K86SC/vx+VM1MHC7bEIkytKpN5hsxTdeLt7cUnPDZEkhLDcaosc4fkcnflEvoV5JTemezBU9Zfdf3U1VMqVECmlqPpd8FEvdC+P27BSOQsP9E45ge27VWqpkCnnwHP0nUf1R8rKK6TqlplwysjLKidniyySThZFGWRF9Wl7cHXQKs7pRbpeqO6U2PJRtfpZmrly5WDHHYDuhEuhQ6IgSJcmjDhBI23WnTsDQSdAlKWLNHr5Mg0fKRJ5eDW6ePlxc2LOcZHXTzG4G3KFRwrqqTEbDQIW87Dq46I65csGLuOaeijDRc6KlLAq1EuI2GgQPcsQj5a1PllXvMh9k9T04AuVFLTgC6mR5ebDRBJ9kWqqseqXJZ8pdk3IflHgpQMzkrRxBgufgI0UJkNzpy4BAXYR7shjycmj5R2bPvm49yjXDMmi5+yu2kc71krh6QJuBugJVmlx9LQE4ymDRwA5lBl2tCzLHiPJov90ca5S4Qmy+qr55JA/Jk/4FIgkQHeJI+DHHqbKo8RN/uz/uT/hLH2KMvF+jjs5oO6N/EAoLwPqbZXZt+I64m/cJtlQyQbrmu9uKCVE48osVdd0920JIzHUQOiEQ5uRzHJaclJy3ShPuMni/uktYLePYznMa7TXklrujNx24J+el4tQHWdkdfyuyJlAjdlGWvJZlTTWNwmXtLDduRCYJEjbjXiFOcFaUFNYfInBL5gsfUPulqiGymaIsNwjgh7b9wj43RVa1rRLkikmxjCdRp7hLVUKqbtIITsgD2hwRcPIrHmRcJcoWoprjAfj/ANKtREgSAtdccE/KcbQ4cR90Utt0Kr9cXCXKMwoFT6SmpGpWq9JT4MyL44TM1cuXKyY45FoixjNCh0CagZmq83g1KI6sD9K0AXPBKt3nXPNNVJwstzVKSNVk9sm1KPqjANI7Cz3KDTx3U1bruA4BNUcSh7IdGPmWY7ImpfhbYan8KlJBcqkr8b/ZPRDC26BvCLEFrnnsiJnfSExTxhouUGliublMOOJ1hoEsvRXcJTwl5uU9e+63uqNbYYRqU5Tw2yGvNdgetllnQU1tNfsErW7bbHlHvO58Ak9r7XvdkZy0ceayFq9N0WfVI8l4t49obqo/Iapr3yG73E/jslipsoK1o1qOyPGWdRZY9Unk6yuHKllZMWCvKTZxK4O+Fy4hc8MiM5R3TNKk245uT99v37rXZK2RuJpxN+46rymFM0skkRxNBsNcjYjkVndR0kZ7x5PTeGeOW0tRt3ibb2YTlolqmAHMJ6CQSMxDTiP2lBfA5tzYlvE8B8rElBxeGe/hbC2KlF8mcRiFjqlWuMbr8OPun6iPCbhL1DLi6AXOOUVqogRccVnwyYHW4FP0ZuC08NEnWQ2umRfYp3RzFTjydUsXbPlzLTx0UxOxM9wlicJuOBR/Qr2PDU0ErIl2zpNWnqEzVC4uOKzWOwvB91K3WBN3osU13DVLLLPqhulbFYxZNYN0plTKnXwwmzKXLlyunmx2nGQT9KzNI02i1KJuaqWm50MctEVzt4DkEemFgTyS1SbyFNHJh7JL4SNSt+uUhaLN1/daTzhYSkaRqar3brRzQy5H0LFbkCpGXTk/BvyhULEVmbyUuT3LdMMQwNN3WX+Eahi4odUPSPlMsbZoHNCXUM0jNXFC2zXeWzCPU7X2CdhZkB8rzG0ajzJHHhew6BXekq1z+xjeN9Z8PRiPLFrqQmtl7JlqXFkLcTgC62mQ1QHRkEgixBseoXoFjhHzObfLKlQrFQAiFhqKhdM9sbBdzyGtHuV6Dxf4LOz/ACv7QSGRpvbQPbqBZMeBwIG1FY4fwI7R3/vZMm2+M1obQpzLNs+mccTrCSQnW8r8Zv8A6VXnNqWEWoVpxyw48GUsez5PMuawQioOZ3GkjC23RfOivfbU2tii2hOcvOkZTx/5Wm5t0AC8Cuqbb3IuSWEj2Ow6RlNQOrPKE8rpDGwObjZEBmXOaOPVCpvHW0ZntjikBc8hrWtjYBc6ZW0WJsnbNTCDHA94DwQ5jcwbi3pXpPCezZaRlRWSRPa6KPDFiabmSS4xAewuoltlsKD1YSHts+IJKF7WSSwzzZea1sDMLPbGNXJLau15Z24XOGHUNaA1vYLxU0pc4km7iSTfW5Od+63NlS44xzacJ6cFQ6upqOpHqPAuoi7HVNfYd2Lsc1T8BOFrd57zo1g1PVM+K9m00RiFNiwuixb2p3rA/OZ7LZoqHyqYN9PnnHK79sDMgL83cAsaGM1tc0ellxlwZCwadgs/Skse5uyulO5zT9MSdleBb076maTyS1jpGMyxOaPqN+C8rtBi9t422vZr2jJ8thh/u6dnoZ7F2pXi37zAfb8KJpZ2O6SVlmpz4fBnUhsSOaidi4ZPHVe98N0sdPQVNXK0Oc4eTDiAOZFiQD1RJZYi2xQra+ux4mDej6XCz6htivceG30EsLIZm+XJjc6SYHRlsl5TbMUYleIiXRhxwE6lt8iiWzETs8yGnDyicWJjT7LLrxulP0TrsI5FJbRG6VMNpkdT6qE/oYq5cuV48wP0oyWxQhZFJotmhCp3HovD1wKH1nqU1OLR/ISwG+epTlQLst7hKfKL1XyzZWkCtX+po9kSmp3BocQcJvY8DbValB4YnrJLQt3Wi7nuOFjR7uKHHqHaoxoy2J0bVaiZn8r1MewqGmymqjM4asgbl0xlO0s0EVP50MLafES2Jzx5s0hBzOeTR7qNHuEusSSUYtmFRbGfPUtj9FwCSRowC5d2Wp4n2OymmYyJxc0xteCdc094SoXzPqJHHUMYXn6Wu3pDf/KFmeINoieqLm+gAMZ/lbkPwpwlAKu6yfVaeyW4CV1mvPJp/C8/snYs1U8MiY55JFy0XDQSLknRespJGAPxQ+ebbrCTYnkQMyreGfEVRU1kUZLYYWF0jo4mhjQ2MXINsz8rQ6P0ptGF+oZarIxYLxJ4fi2bIXwVLWyNa0CLN0hcW2fcjIDVeLLr5nO69RsyhbtCukkmOGHGZJXfyl9mtv7mwSXjTZYp6yWNrAxgsWAaYCN036LRrlvhnk7oZWUZNLSPmeGRtL3u0a0XJT1V4YqYWOfLE5jWOa0k21doBzXodkyfodmOqGZTVLzEx/FjB6iFfaYlfQUVKwOe+UvmIzJzdZt+Q1XStecIiNCxuE2Js8GhhD8ozM+omP8AhxDC0fJyVfCkz6uunnAu4RPLB+0u3GDoAnPE+y6htNSUcIxM8vHI9uTC7F9T9A0KdjUHlbPqv0WKWYuZE+RvEHNwZyaNLpGeWWEsYR5XxRWtuyniN44AQXfvld/Ef3yVdh+FXVDDNJIyngacJlk0Lj9LQMyUvtjZ0dOGtL8c9yZGtILIxwbi+p3Nb1EBXbPjpoXMbNDI5xY9wZ5gdxa45Ei6avTHYQ1qnuZ8le/ZznMpaiKUPAJljZdw4YQXC7fheln2pW+TRU8crzUzkzPJNyGu9AdfgBcrDp/BRgIlrnxwxNNy0SNfJJb6WtaTrzTGxfFsb9p+fPuRua6Nv+E0tws7BQ1qDg9PI9W7VgqallHK5mC+CWpEUYkfJpZlhutxZXU0HgR0NTJC+aMNLgG7wdI4cCWDTLmkf/qcdNOJpqmEwNfjGB+KR4via0M5lO+Etpsqq+qqZHtjLo3YMWgxWaOwCTZH0YLfTWSjanHkp4u2vjeI48ooyGNt9WE2uefRafh+nZQwyVFS4QulbgixNLjbUkNSRETJGsgtNM5wAlcLMbc5lrTr1K26ra8c75KWzJHRsHkl4uHStvjHyfwsuKWcs9XfKSqVcIvHLfdnjvGOyRH5crJTK2cFwcRZ3ZZ2yNgSzwSSCwjjxEudkMs7DmVu1VFNUkSVn9jDGALYcPSOJnEk5JyiqZJoqynezyGsiBjjtbA1uefMm97qNCeWxj6h1xik8v8AwfNnxFzwALkkAdTovYeO6sRsho2emFgL/eVwu6/S6yfDmBs5mkIwwMMtj9TxlG0DjvW7LP2nVOke57s3OJcepN0OcRIcPMtb7LcTofUen4VKsKaE7/wV1Ui7k/7T+5FB6XdQldo+kpqgGTvhK7R9JRR+crWf6YxFy5crx5o0aMZBbNEsWkOS2KNyp3HpPDnwLvFpHdVubEr44JY5ZW+Yxj7ubzFiMu9/hY1aLSdc0wzNhHslPsy3Fbzh9z0e0fFjZIzTQRtZTiTGzELyAHOxPK69G7Zk1Zs2CKiewWc4zsLwwk8Cb6hfMqZ1k/USODLtJFuRI16LteJARoU6cReMPJoRULmSmI4S4OwbpxAm9siNdVv+Im46uOlizELGRAcMVrvPcrN/6f0vmVbCfTGHSO6MF0pPI6WrcWk3lkuLHPecox/6WFNymt/lR9CqNiOigjpopWtEp8yolJ3AMmhoPHosOr8NeXWsp8WIXF3abtsR+wTO3ZjLVwUrf4cL447cyNSea0aVvmV00kp8thc+JjnZXdhwi3xxTGkypTZZU22+U2H2VtJhdMWRxhkMTjG628DYtBJ4k3XkPDtI+KnrKogjcMDDzkkdvW5r0mz/ACaFr4qk+a6RtnCI3DWg5XPMrOqvHRpsQEDHxPAMTHaRvab4j+43zViiWHpM3xCjUvMSeF3EX7JcynFG1wbO9n6iRvF1h/Zwj+a29ZU8eT3io/N/jiG0g+oAHcDvdeTrtpSTSule4l7iXE6G55cku+Qk3JJPMkk91pxqaweZncnlI9ds/wAU0v6NkFTC+V0T3PjsbNcXcH8bK+1v+pc00IjjjZCcGB0jPWW/tafpHReLxKbo3UnuJ8+WDbrfGNXLA2B0h8pgDQ0ZXA0xEarOg2tNG1zI5Hsa71Na4gHrZKKEagl2Fu2T7k4l11C5FhA5ZJfzzUFy6y4qNkdlnXW/4bi3Hu5kNH5K8+wXIAzJXsqanEUbWcQLu6lUOtsUYY9z0ngHTSt6jX2QvVu3hY2SNRKcQsSDfUa353TT33cTySOr+iwsn0NxWMNB9qbWmeQXyOfhtbEb2tpkm6zxlPPGcWBrngNe5rbOka3QOPwsOukuol3WAeyPU8FCdNetPHASo2rG6nbCIWiTzMTpr7xHBvRK1RS0Ocg9s0SqejfZFSKSjKRWg9RPsq1JRaEbpPM2S9S5F/IU9qQlF6XdUntA7pTsGUfVZ9c7IpkF6ire9NGPoZK5cuVw82P0ui06V6y6fRPU7lVt3Nzop6WhvaTcmu+FNK9Fe3HGR8pKkksUiO6NSyWi3V7ntKLZ1Ls+CKeqiNRLPd0cWLCxkYPqdzJWbterhne4wReSwj0YsVnc1tbS2c7atNTOpS101PH5T4S4NcQDk5l/Vos/Z/geuLrOhdE0avks1rRzJOqOaytir0tkYWN2Pca8Lf8A5qGrqDkX4aeP3Ls3W+ETwRCySsie8gNiDnm/8ouPukfGe042tipac4oobkvGkkrvU7pwCxaSe4tfUWQS2aZZ6eOtTi/5cfY9DBtwiqdO2xPmueL6erJTtXxNNVS4pSBbINGTQPYc156J5YbJuYXGIa8UpyZqV01vEmt1sNtkwuvwKamhErCwnXMHkVnwyBwsfhMQTWyKiMnF5RbnXCyDg1szBnhcxxa4WI/5dDXqKyjbO2xycPS7+hXm6qkdG6zhb8Hot/p+pViw+T5v4r4PZ0k3JLMfcCoUqFcMFxJuoXKF2QcErrqFxUEpFrqpK4Le2P4fxWfMLN1DeLuvIJU7Y1rLLnS9HZ1M1GCJ8O7L/wC68ZfQDx9+i0a6ew9ymaicNHLgBwCzHG+8fhefvtdksn0zw/oY9JUoLnuClOFqA0YWk81Ju8+w1Qa2oSC63jcV9T/YZlUrJUWPdbnqc0hUPxGyZFZZQtnpi33YSjbq5CqXpl262yWibieAmLnJSt2ioLljTRhYB8rPndcp2rkSUDcTxyGamPuK6h4xWhuUWaB7LLq/SU/VSZrOqnbpTa1vkpdbLbSZy5cuVswh2m0TUbkCnbuhFakSNKmWMGpSSJSrZgf7HMKYJLJqqjxsy1GnRVl6ZGzL96rblEU05tuuLTwINj3V37cneMMksjwODnkjss6CWyNUMvvD5RcPAjKsWrG6HiMYslYX4TZRTTo1RHfeGqXw8F7UrErI8obLcbctQr0tRwSFNUWTbm33m6pTRers1LUv+xl7MO8NPwmWSB4z14FI01XwKMWcWfIQ4LcJ54HY5i02d3Tu7I2zwHj7hZcVUDk5Ha22bD8KVJp5Q2SjYtMllAqnw2DnE7/S7LsVlVGzJWeph6gXH2XoG1tvUE3FXN5kK7X1047PcwOq/T3T3PVDZnisPPJQvc+e064T1AVmOZ+2P/aFZ/qC9jKf6XkuJniY6V7vS1x6AladJ4Ymf6rRj+Y59l6g1YH1AdAlptot4DElz6+TXpRZp/TVaebJNgqLY0UOYGN37naDoESprQONygSVD3fyhKvka3PUqhOyU95HoqOlq6eOmtYLvdfed8BJySF5sFDnl59uapJMGCwQDZSLTThosEgwYjc6BRYyH24qKicAWGilIqTsz9ilXOg0zPqPwhtBefZFlktom4wjPlN2PU+EUnlRKRuFtzqfwl4W43ew1Rqmbki+gmMst2MXqJbotIzC0nmlo2Y3WTlQ4AWRYxsV4S1Sdj7Cs7s0nU+ko7yg1PpKfBGb1EtTbM9cuXJxnGhB6B8qwKpT+gKyU+S9F4SDRuT9PKswORopUqccl7p79DC1sOE4hofyrU8vBGY8OFjok3RlhsgW6wWLFolrjwy8seA3GiZpp1SN4cLFALSw+yjGQ4y8t6o8DU8H1N+QrUtXZVgnVpoA7NuqB77FuL/nX+Bp7A/NuR/K6KpLDY5FZ8c5bkck+yoa8WdmgccFiq5S42Y6Jmv115qWxub6TiH3WeacjNhv7K0dW5utwgwW43f3GkyuIyd90VtRGeHZJx7QvrZE8yM6hRgsRmn3Gw6PmR8qcTOZSmGL3HypLI+Z7rgtbGXTMHv8qjtoAaAJYmPlf5UGqY3QBSC5hTO5+g+VTCG5uNz9ktJtAnRD8t7tch7rsCpW443CT1vAIAhLs35DlzRGhjPc8ylamsRIq2WpLMws9SALDgkc3lcyMvzOiI94AsE1RwZ87HZzsiS4NFglXXcbBQXFxsE0xgYPdFwIy7HhcE3DG2CRlfdXmkV6eL6ipSxuKtk5vRHgvC3A33KXmluiTypVxRxWdxF9ijHQjkKo9KJdUn9JTkZ8nsxFcoXJhUNCn9IU2XUo3QrOCU+S+l6UVUhyquAXNZBTaYzDKm7h4sVntRonWSpI0KLv4yJLS0pmN4IsVYAOFiqeSWpWS6q9PHAN8JbpmESGdFjcqyUt829lGRircfVD8Bi1rxml30rm+nMfdQ1xbrkmIqlDuhq8ux77MBHVEa5JtlaDrY9VZzWuGYCA7Zw+k2UZixum2HG6Dbh9uisIRwckjRyD3UXeOBXafZg/Eafmi0P+Sf3BT5J/cFn/AKk8iu/Vnku0ML4uH1NAU44uXFjBzKzzO48CuDHngV2l92Q+pi+Ise/VNboAECXaCGKE8TZFZTMbwv1U4igddsvlWBfE5+ndXbTAZnMor5EBzidFOfYW4JbyeWTLKgBhdomG03F3ZEc62QU6gXU57y4BNYGaa80CR90R+asyn4lcn3Akn8sQMVPfM6KZ5eSJLIknvRxWoq2yVUcLko96pZWXFWEjJlJyZFlSo9JREOpG6iSFvgQXLlyYVzRppAGjNXLxzCzApS9JZVrxwPlw5qA4c0koXaSfN+hoNeOYRGyDmFmKQocA43NdjbjnHMd0yydp4juvOq4SnUjQq6+UdsG+7DwcO64TgcR3WCoKDyV7jV4hJcRPRioYdSEJ8TeDh3WC1WK7yUu5L69yW8UbPnYdSO6IyvHMd154rkXkoXHxGyPCPTCuHMd1f9c3mF5gKQh8iI9eKWeyPT/q28wp/Vt5heYUFd5KJ/qcv7Uem/Vt5juFV1a3mO682oK7yUC/E59kj0BrhzCqaoHQjuFgFQFPkITLxKx9j0bWA6uHcKwmY3QjuvOhSVHkoZHr2l8qN19SOY7qnmA6Ed1hFcEXkoB+IzfY9C1zRxHdDmqhzHdYioVyqRE+vljZI0XzjmgmQcwkHKCnKCRmT6hye6H8Q5hd5g5hIBcUWBWse8wc1SoeLapMrlOAHI5coXIhZ//Z"/>
          <p:cNvSpPr>
            <a:spLocks noChangeAspect="1" noChangeArrowheads="1"/>
          </p:cNvSpPr>
          <p:nvPr/>
        </p:nvSpPr>
        <p:spPr bwMode="auto">
          <a:xfrm>
            <a:off x="63500" y="-858838"/>
            <a:ext cx="2600325" cy="1762126"/>
          </a:xfrm>
          <a:prstGeom prst="rect">
            <a:avLst/>
          </a:prstGeom>
          <a:noFill/>
          <a:ln w="9525">
            <a:noFill/>
            <a:miter lim="800000"/>
            <a:headEnd/>
            <a:tailEnd/>
          </a:ln>
        </p:spPr>
        <p:txBody>
          <a:bodyPr/>
          <a:lstStyle/>
          <a:p>
            <a:endParaRPr lang="en-US"/>
          </a:p>
        </p:txBody>
      </p:sp>
      <p:sp>
        <p:nvSpPr>
          <p:cNvPr id="20490" name="AutoShape 12" descr="data:image/jpeg;base64,/9j/4AAQSkZJRgABAQAAAQABAAD/2wCEAAkGBhQSERUUEhQUFBQWFxQXFBgXFBQVFBcVFBQVFBUXFhcXHCYfFxkkHBQUHy8gJCcpLCwsFR4xNTAqNSYrLCkBCQoKDgwOGg8PGjUlHyQsLC0uMiwsLCwsKSwtNCwsMC4uLCosLCwsLi8tLCwsLCwsKSksKSwtLCwsLCksLCwsLP/AABEIAKAAwAMBIgACEQEDEQH/xAAbAAABBQEBAAAAAAAAAAAAAAAFAQIDBAYHAP/EAD0QAAIBAwIDBgQFAgQFBQAAAAECAwAEEQUhEjFBBhMiUWFxBzKBkRRCUqGxM2IVctHwIyRDU+EXgpKTwf/EABsBAAIDAQEBAAAAAAAAAAAAAAMEAgUGAQAH/8QANBEAAQMCBAQEBAUFAQAAAAAAAQACAwQRBRIhMRNBUWEycYGRIqHR8AYjscHhFCRCUvEz/9oADAMBAAIRAxEAPwDh1Kq5rwFXbSCoOdlCYghMrrBPtLTrU9xeCMYG7fx70y6u+AYX5j+1Cyc0FrC83dsrOaobSt4cXi5np/P6JZJCxyTk15UzT4YSxovZaeBRHyBgSlLRyVLlQt7AnmKJwacB0q/FbAVDd6lHF6t5CkXTOkNmrUxYdBSszykAd09LTHSpCirzIH2FALjW5G5HhHp/rVLhZueT9zUxTOPiNku/GoGG0EZd8lqHv4l5uv03/iom1mH9X7GgK2DU/wDw1q7/AE8Y3chnF613hiA9D9UbXV4T+b9jUqXUbcmX74/ms8dNamtYMOle/p4+TlwYtWDxxA+hH1WnMIPKq8loPKgEckiciR/FELbXyNpBn1FQMD26tN0xHilNL8MzSw+4+/RLc6cD0qhPZ45Vo4ZkkGVOf5qOW0515k5abFdqMKjlbnj58wssVqW2umQ5U+46GidzZULlgINONe14sVm5qaWleHN90bhuFlG3PqKoXlkc1RhlKnI2NHYJxKuRzHMUFzTEbjZWkUzK9mSTR4+aAMuKSr17b78qpEUy12YKinhMTiCrVrBmrs0gjXPU8qdbx8Iz0HOhVzcF2J+3tQB+Y7srVxFJCLeI7fVRs2Tk1LbwFjTYYsmjdjaYoksgYErQ0bqh9zsls7HFEdkBJOAK87LGpY7AVnry8aZvJeg/1pBrXTG/JauaaLDow0C7zsP3PZTX2tM3hj2Xz6mqkFgWohY6b5ii0VqBRXTNiGViQiw+eudxag+nRDLfSRirsdgB0q4cLUbXPkKVMr3K9joaeAWskW0FP/DCoizGk7s+ZqOvVMAsGgYpvw4prWo8qbwN5mlDsK5r1UvgO7VXlsAaH3OleVG1mHWnFAaI2ZzUpNh0E40WUaBozkHB9KKafrQbwybHoeh96uT2QNB73T8HamQ9kws7dUbqeow52eHVvMcijskGaHXdnmodL1MqeCTl0PlRiWPNAOaJ1irRphr4szRrzHQrJzwcJpLa4KNkUXvrXPSg0iYNWMbw8WKx9XTvpZMzfRHmw68Q60Iu4MGpdLvOFuE/Kf2NX7y2zQBeJ1uSs3htdBxB4hv5/wAqrqs2AFHXn7UNVc0+6m43J+3t0qeygyaO0cNmqq5nGrqDl22Hkrmn2tGokwN6gtIar6xdYAjHNuftVe4mR9lr4GsoqfiEfyVSv7ozPwr8o/f1q3Y2GKbp1pRiKPFSlkDRkahUNE6d5qJvEfl2SRxYpJJugpZG6ClSGlO5WgsfCxRLFnnUyw1MqUua9clFZC1qYIqUR07FLwV6yLlCZ3dIYqk4a9ivZSvZQVWaGmAEcqt4prJXrlCdCNwo1bNQz2+akZKcrZrwNtQhuaHjK9AL/T6saTf/APTf5hy9RRKeDNA763KniHMb02xwlblcs7UQOoZePHtzHUIxcQ0E1C18qOWdwJEDfeobqGoRPLHWKZrqZlTFnbsdQsqRWhsZ+8jz1GxoPeW+DUujz8MmDybb69KelGdlxyWVoJDTVPDds7T6Kkg3o3YQ4AoVZpkitBaR8qjUPsLJjB6fM7MrKeFST0oHHmSQt6/tRTV5MR4HNtqr6dBgUrGcrS7qrytbxZ2QDZup80RtYsCp5GxXo1pnM0te5ur5rcjA0J0aVOBSRpTudeAvqmWtyiy8BmpktyaXwohdzhRuT/vmfSsjq+uvMSB4I+ijr6t5mrGno8+rlUYli8dCLbuOw+qP3WuwR7ZLt5KMj7nah8na8flh+7/6Cs6FrQdiexcupXIhjIRQOKSQjKog2zgcyTsBVmKVjRqFjJvxBWSG7XZfIfW6kh7WofmiI9QwP7HFFbO/im/psCf0nZvt1qr/AOnUn+Lf4aG4mEgBkC4HdcIdpMdMKeXnR34udj7Oyjs5bH5ZBIpYOW4zGVw+fPdgcbbVx9LGTlRKf8R1UZ/M+Iex+SpNDUeKq9kNTNxPFbSnxSMqJJjqxx4/P3roev6jBZSvBb2cLGPwtJOpkZjgEkA7Ab1Wy0eTUrWU+MsqbCFpc48tBbzJWDdaYsRJ8IJPoCf4rpHZ7V3nV5ZILCC3ixxyNag+I8lRc+JuW1Z/WO3VzIrxo0ccZ4lPdRLEWQ7b8yMjpmlnQsa3MTp5Ioq5pZDG2MXG/wAW3sN+yy5G1Ub2DINXo/KtrqPYCODTJZ5nP4lVicIDgRiRgFVx1YjP2ocMbnG7eS7iFRFFGBJu7QLlmky8EhQ8m5e9GJUq12T7CS6jc8MbCNI8NJIRkICfCAPzMeg9Kl1rTxBPLCG4+7dk4sYzwnGcdKJM06SdUhhkoGelO7dR5f8AVl9RgzmgoODnyNae8j2NZy4TBpundcWWexmDhyZwremx0ft1oRpy7UagFLVDtVd4PFaMKhqm7qPIVYs49qr3K5kPpRLTbZnZUQcTMQFA5ktsBUHeAAJqEA1D3u6/opGOBSQijXa7stJYvHHKysXTj8OcDB4WXfyPX1oREKC5hacpVtBMye0kZuFN0qzp+nPKT3aM/COJuFScAdTjpTLa1aSRI0GWYhVHqxArZS2F1oyXM+xjCMgbICuzL4G4TliAzft5U5TwmR46Jevr20rDqM9rgHnZcp7Ualxv3anwIfoX6n2HKgmKk515U+prVMiDRZfLKmodUSulfuUiLXYexdqbbTrWJBi41S5TJ6i1iYFvYFQf/sNcnWzbAODhshdjhiDjY9d9tq7Lqk34SaWf8umWUNrB5G8njHIdSAcn6VGdujWj7+7pcFUpNSCT65qQO6f8rbt/e/gJHqAq/est8SZuCHTbQnxQWiNIPJ58Pg+oAH3rQ9nNH7zR7dZMiGW7lubtzy7i2XxZPmxCqPMtXOu0+tteXc1w23eMSB+lRsi/RQBUWNBcbcv+fsV1Dba4aN1dCVdWDKw5hlOQR9a6O/bqXU41EyxCeLYlF4WkDYAJ+3LzNZ+1+FupPCJhavwEcQBKq5XnkITxcq2vw47cNJfQWlraW9tb4YzeHjlKxoSzvKcb5A6daFUND23CeoKo0s7ZQL2T+28ncJb2K7CFFeXH5p5BxEn2B/esrKvUV06PUIbtJrq+toRboWCyAMsztnCIuD4jjG/r71nNR7FSvBHc28RMUxJSJC0jxqfk4m/Nn9uVUc0JJNvbyW8w+uZE0RSjKb6nSxcdd+v6bId2H09Huu8l/o26NPL7R7qPq2NutFe3WqMIFhf+vO/4q6H6MjEEJ/yqB/8AH1q5ap/hNi7XMQNzcsvdRNuAsWGBlx+UMQSvXYedZ7sxYPf30YkYuXbjmY8yqnif2zgD6iht/Lj4Y8RQH2qal1U7/wA49j1I6evvYLRQkafZwhhhYh+MuuhknbaytvUk4YjoI89a5jZ3jSqzucuWdmPmzMWP7k10v4wabPMrzI0LWsDDiSN+KRXYBTJKAMZ5KB0H1rmXZy2eVjHGpdyw4VUZJJ8hRKkfAGAbJDB3/wBwZnnV179uevslnSjfw57NQyzz3V0oa2s4mkkVhlWcglFI67AnHtQy/tWjZkcFXQlWU8wRzBo32ku/weiQ2y7S3zG4mwTkQKQIwf8ANhfsaFSA5teSNjpbwxbnssVZLWy0PsZd3IDRQtwfrfwJjzDNjI9s0nw3sYhFd3ssYmFnEHSNvkaRi3CWHUDh/wB4pmp9q7m7/rTMw6Ip4Yx6BF2++a5K1oGZ6LQSyvJigsLWuT36Ab+6M2Hw6txOyTXPfzAFmgtAHKgf9yZsJGOm+Kl7O6oktwJLe3EMVrFLJFGDxu8xxHGZH/OxdkGOQA2ofqkn4PS4ok8Mt+7yzEbN+Hi8KIcclYn+aMdjpH06wku2jzLctHDaKRuSOJuPH6c7jz4R50wLXaALcyq85yJXOdmNy1vK5JsTbba6o/EiYia3gZuN7e3SOVs5zK3jff7UO7OadbycTXNx3KLjwqpaR85+XbAx5moNR0m4NwI5UcTyuNn2ZmkOQT7k1ttL7JWMMsgeZp5LSNpLiPgxCWC/KrejEbb0DK6WXMR7q54sVFTCION7Xu3Xz6gAk2BVvshrduL1IrW2VE4XZ5pDxTFVUnI6JyFA4tLl1mZ42kYBzxMxywji48gKp2BxgCo+zR7uK9uP02/dqRth53CjH0Bq1p989lZLJGG45JElYj/sxE93GT07wrJ9BVhETdI1cTWcXILuIDBc3NyCTqe30XJNXt40uJUi4jGsjqnH8/CrY8Q89q3tsx0rTLeWEKL++JZZCis0UIIChAw2J4l3/uPkKp/GTSY4r4Sw7JdRLPw4xhmyCfrjP1NbPWNKtZRpd9NdRR2kEEClM5kZ1KkKB5ZxxeXCaupHgtb0KwYCE9v2M+s2Nnsxi/Dq/CoALu4lmbhG24GTVL4iXcl/qLWFjGWVZnZ/75zgSSueiIAFBPIA+dF9d7ZWFhqLXFsfxc80qtPL4WSGDYNHBjYuQOeeVZztt8S45TKmnQ/h0n3uZcBZ5iRupwTwp6A7/wAjbmJbYbD7P0XUU7diaG2sNGtT33HGHcx/9Z2dioG/yA8TZ9j0rE6XpCQ6pDb3DIypcxJKVOY9nHEM9RnY/WtDf/Fn/l4ktbZYLhYI7eS5JDSCONeHhi28IO5yeWa56zZyTv5+tSjBykHT73Xjutn8Ur+4/wAVue8aRMNwx7so7oABeHB3BG/1on2Xtzptg9xIOG4vitvaqR41gLDvZccwDyHsPOhGnfFu/hjWMyRzBRhDNEsjqByAY7n65qhFrM+oXySXMhkYEseQCqg4gFXkozjYVB1wzKdAPmjwMzytaOZC6t2ks3bSbLuVZoxxmTgBbDnkWx68Y+tV5ryWy0uKDjeO4mkMvCCVdIuQB6rxHBx70BtO1VzbArBMyKdyBgrnzAI2NDLq+eQmSR2eRjksxyTjlvVBJK0OJG9l9Hiw6W3DfYsDi7uTrYHl9VuO1nY6d5I+9dYrW3hjQzyvnLHxysFzxMxYnbrgUb7FPZx25ESskc8n4aOVtp5nKtxNt/TXngDliuU6nq805BmleTHLjYkD2HIVLNrkpigj4sLBkxBdsMW4uI+bZ60FtQwPLrJaTCKiSBsLpB6aDmb9zf0CMdodQhtorjT7OCcSzOsczSsrOQjeFY0TnxdD/d1or8NrSCwuxbNhr6cMJmBBW1BQskQP5pTgFvLlQTWPiXM441ht47nh4TcqmZsYx4c7IfX7YqTslrFgqW1wzPHc2xk75BGWa5clmRjLnnvuTTDZGnUH9rKnnpZLhj2m5BvY5iTbTyCCQ6U8133DnMjzFJGz+bjIkcn6MaFfEHWBc3Uki/0lxFAOghiHAmPfBb/3UdhAlW7uXuBDKuXRB80rTMwdV9MMRt51iNRxjA6UGM225m/onsRbmFz/AINAt3O/yRrsd2qmsmcw8BEi8EiSLxxuvMcQ+p+5ojc6i91KCVjUnCIkSLHGuTsFVfU8zvUWufD660+FJpjE8bPwExScfA++FbYeR5Z5UT+HNh31/APyq3eN/ljHFv8AUD71yZryQzqvYdJC2N04GrQVJ8R51TUY4yOOO2igh4ckBhGA0g25ZLEHFbLtB2qaO0snZUN66vLCOEcFukuysqdSF4UXP9xrn2rA3t6WHOe4wvtLJwj9iKN9qtQjOtkMcRQSW8XoqQ8HF9smicU2c4dbffogGkaJIopBf4S499NvdbW4/wCJr0YbxGCBWbb86xs2T9XFZ3sLpU95a6gyAd5N3ahmOFLNIZJBxexFEe0XayG1umlspFnlmdXnfYoIlUKIFI6HGSfQVktY7YzSsBGBbRKrKsUBKJhzly2McRO1dfKxpuTex5eyJTUdRLG3I2wLWi55ZTmOnc/ILcw6RafgJrcXKjupY2upP18GCViGdx+UHzBrOWfbD/iy5iR4JeBe5bYKkW0IBHIgffJrJ279OlP+U/xXG1FwHAaK8jwpoLuK4vza66WOlzp5Dy5Kl8SdVmuLwyS4wVAhAGFWNfyD1BJ981k8/wC/euh3FmlzF3bHBG6HmVbofboRWE1LT3gcpIuD59GHmp6itBBOHsA6LCYthrqOUlo+E7duyrqaSmcdIxoxeLKnsn5pA1MzXs0POV2yfWy7I6Z3cLTNzl8KefAD4j9SMey0N7L9l2nIklBWDz5GT0X082rV390CMDAA5ADAAGwAFJ1MwDVqMBw50komeNBsh87b0khxt5V6Pz6D+aikas49256r6GEw06SkQb+1MlagKJOl0PvpNqk0lcR+5JqlfvnA8zj70ViThUDyFHfowDqqWnPEqnP/ANR+qjuGoHqBovdPtQG+kyaNTt1VbjEoDSEtncH5cnGc4ycZ88efrXT+xUf4fTr29bYsn4aA+byfOR7ZX7GhMlpoCuXM1+BnPcCNduvDx45dM5+tVu0Xbb8Z3UUEYgtINoIQcnJ2LyHq2Ptk88048Bvx38lQ0sjnf25FtdfIbhWOz+qfhp4puHj7tg3DnGcdM9KBXepNJPLI+OOSR3bHLLMWwPTfFWIJM1U1W3IIcfWq2N3+B2K2FZGCBUsGrRb0RCCSpZFyM+X8ULsp80UiehOGU2VjTTCaNJG9WkIYYPPoaqSR43HL+KWOSutdl8kwDfQq1G5U71daSOVOCVQ6nz5j1B5g+1U0lBGG+9eMJHLcelOxylnh1CHLEyUZZAh112EVt4JgP7ZAf2YfTmKGydhroH5FPs64/etGtwRUy35HU062tHNZ6b8NwPN23CzkPYK5b5+7jHmXz+yg0csOx1vD4pn75hyGOGP7c2+uKme/J6moDIW9/SuSV3+qnB+HaeM3dr5ojdamTsDgAYAGwAHQeQ9KHZLH0pe4x823p1pksvQbCkJZXO8W3RaFjGsFmL0snQchVcmlZqcq43P0pMnMVI9AvHYY+9VLiXAqaWShN9cdPOpxtzFIVtQImJtpGXkz0Wikj4qHT7fu0APM7mkuJak85nabJanZwILu8R1KpX021A5Xyat38+TiobCLif23+1WMTcjblY+umNTOI29bK7rUHKQex/8AyqVrPg0ZjYOpU8jQGeEoxB6VGE3GQ8kTEGGOQVMezt/P+VobS42oiMMMHkay9peY2o1bXOaVmiLTdX+G4g2RuUqtLGYmA6dDRC2uM1JJGHXBoYVMZweXnULiQWO6OWupH5m+A/LsjqSUjQdV5fuKpwT5q2klAItoVcskbKLpFkqeOcjrTDg89j5imGI9N68CRqCiXI3Vz8UD8wzThJH+n9zQ/OKXvKIJXc1yzURM0fRPuTUT3nkAB6VS469kmvcV3JcAaFI82aZxUoTz2pePHL/zQjfmpXK8FxzpkklNeWqNzdgVJrS5LT1DYm6lJeXeKh060LHjbkPlpLa0Mh4m+X+aJM4AwKO45BlbuqqGM1D+PL4RsOvdJM+KEX11Vi8usA0CuJ8miwRX1KrsWxANGVqjkkyaKWUfBHk8zv8ASqNlb8Tb8hzq5eXGNqak1swKkoxkDqh/kE2zuasX1v3i5HzD+PKhEcmKKWl1UJGFpzBHpKhsrDDJsUIGxq9ZXmNqm1Cy4vEnPqKFg4ooIkakHNkope3LuFqra7Bq06K4way1telaM2t6D1pCWAtNwtbQ4myZuR69JbtH6ipobqrSTA1DNYhvlODQswOjk9wHM+KA3HT6KZLipBLQt4nTmMj0rwvK9wr7KQrizSQWKLd9S957ULW8p34yo8MowroyiRk9qQzetD2u6ia9rojcVx1dG1EWlqGS5qg12TyBNOWydufhH71LhgauSzq18mkQuvT3edhvTrbTyfE/LoP9atRW6py5+dJLcV3PyYoinF885v25fypXkAGKH3V2BUN1fAdaET3JajRQX1KrMQxUNGVqfc3Raq6IWOBSAEmiEUQjGT81OkhgsFmGNdUvLnHTmpDhFwOfWhsj5NPmnJNQ15jbaleqpw+zW7Bf/9k="/>
          <p:cNvSpPr>
            <a:spLocks noChangeAspect="1" noChangeArrowheads="1"/>
          </p:cNvSpPr>
          <p:nvPr/>
        </p:nvSpPr>
        <p:spPr bwMode="auto">
          <a:xfrm>
            <a:off x="63500" y="-744538"/>
            <a:ext cx="1828800" cy="1524001"/>
          </a:xfrm>
          <a:prstGeom prst="rect">
            <a:avLst/>
          </a:prstGeom>
          <a:noFill/>
          <a:ln w="9525">
            <a:noFill/>
            <a:miter lim="800000"/>
            <a:headEnd/>
            <a:tailEnd/>
          </a:ln>
        </p:spPr>
        <p:txBody>
          <a:bodyPr/>
          <a:lstStyle/>
          <a:p>
            <a:endParaRPr lang="en-US"/>
          </a:p>
        </p:txBody>
      </p:sp>
      <p:sp>
        <p:nvSpPr>
          <p:cNvPr id="20491" name="AutoShape 14" descr="data:image/jpeg;base64,/9j/4AAQSkZJRgABAQAAAQABAAD/2wCEAAkGBhQSERUUEhQUFBQWFxQXFBgXFBQVFBcVFBQVFBUXFhcXHCYfFxkkHBQUHy8gJCcpLCwsFR4xNTAqNSYrLCkBCQoKDgwOGg8PGjUlHyQsLC0uMiwsLCwsKSwtNCwsMC4uLCosLCwsLi8tLCwsLCwsKSksKSwtLCwsLCksLCwsLP/AABEIAKAAwAMBIgACEQEDEQH/xAAbAAABBQEBAAAAAAAAAAAAAAAFAQIDBAYHAP/EAD0QAAIBAwIDBgQFAgQFBQAAAAECAwAEEQUhEjFBBhMiUWFxBzKBkRRCUqGxM2IVctHwIyRDU+EXgpKTwf/EABsBAAIDAQEBAAAAAAAAAAAAAAMEAgUGAQAH/8QANBEAAQMCBAQEBAUFAQAAAAAAAQACAwQRBRIhMRNBUWEycYGRIqHR8AYjscHhFCRCUvEz/9oADAMBAAIRAxEAPwDh1Kq5rwFXbSCoOdlCYghMrrBPtLTrU9xeCMYG7fx70y6u+AYX5j+1Cyc0FrC83dsrOaobSt4cXi5np/P6JZJCxyTk15UzT4YSxovZaeBRHyBgSlLRyVLlQt7AnmKJwacB0q/FbAVDd6lHF6t5CkXTOkNmrUxYdBSszykAd09LTHSpCirzIH2FALjW5G5HhHp/rVLhZueT9zUxTOPiNku/GoGG0EZd8lqHv4l5uv03/iom1mH9X7GgK2DU/wDw1q7/AE8Y3chnF613hiA9D9UbXV4T+b9jUqXUbcmX74/ms8dNamtYMOle/p4+TlwYtWDxxA+hH1WnMIPKq8loPKgEckiciR/FELbXyNpBn1FQMD26tN0xHilNL8MzSw+4+/RLc6cD0qhPZ45Vo4ZkkGVOf5qOW0515k5abFdqMKjlbnj58wssVqW2umQ5U+46GidzZULlgINONe14sVm5qaWleHN90bhuFlG3PqKoXlkc1RhlKnI2NHYJxKuRzHMUFzTEbjZWkUzK9mSTR4+aAMuKSr17b78qpEUy12YKinhMTiCrVrBmrs0gjXPU8qdbx8Iz0HOhVzcF2J+3tQB+Y7srVxFJCLeI7fVRs2Tk1LbwFjTYYsmjdjaYoksgYErQ0bqh9zsls7HFEdkBJOAK87LGpY7AVnry8aZvJeg/1pBrXTG/JauaaLDow0C7zsP3PZTX2tM3hj2Xz6mqkFgWohY6b5ii0VqBRXTNiGViQiw+eudxag+nRDLfSRirsdgB0q4cLUbXPkKVMr3K9joaeAWskW0FP/DCoizGk7s+ZqOvVMAsGgYpvw4prWo8qbwN5mlDsK5r1UvgO7VXlsAaH3OleVG1mHWnFAaI2ZzUpNh0E40WUaBozkHB9KKafrQbwybHoeh96uT2QNB73T8HamQ9kws7dUbqeow52eHVvMcijskGaHXdnmodL1MqeCTl0PlRiWPNAOaJ1irRphr4szRrzHQrJzwcJpLa4KNkUXvrXPSg0iYNWMbw8WKx9XTvpZMzfRHmw68Q60Iu4MGpdLvOFuE/Kf2NX7y2zQBeJ1uSs3htdBxB4hv5/wAqrqs2AFHXn7UNVc0+6m43J+3t0qeygyaO0cNmqq5nGrqDl22Hkrmn2tGokwN6gtIar6xdYAjHNuftVe4mR9lr4GsoqfiEfyVSv7ozPwr8o/f1q3Y2GKbp1pRiKPFSlkDRkahUNE6d5qJvEfl2SRxYpJJugpZG6ClSGlO5WgsfCxRLFnnUyw1MqUua9clFZC1qYIqUR07FLwV6yLlCZ3dIYqk4a9ivZSvZQVWaGmAEcqt4prJXrlCdCNwo1bNQz2+akZKcrZrwNtQhuaHjK9AL/T6saTf/APTf5hy9RRKeDNA763KniHMb02xwlblcs7UQOoZePHtzHUIxcQ0E1C18qOWdwJEDfeobqGoRPLHWKZrqZlTFnbsdQsqRWhsZ+8jz1GxoPeW+DUujz8MmDybb69KelGdlxyWVoJDTVPDds7T6Kkg3o3YQ4AoVZpkitBaR8qjUPsLJjB6fM7MrKeFST0oHHmSQt6/tRTV5MR4HNtqr6dBgUrGcrS7qrytbxZ2QDZup80RtYsCp5GxXo1pnM0te5ur5rcjA0J0aVOBSRpTudeAvqmWtyiy8BmpktyaXwohdzhRuT/vmfSsjq+uvMSB4I+ijr6t5mrGno8+rlUYli8dCLbuOw+qP3WuwR7ZLt5KMj7nah8na8flh+7/6Cs6FrQdiexcupXIhjIRQOKSQjKog2zgcyTsBVmKVjRqFjJvxBWSG7XZfIfW6kh7WofmiI9QwP7HFFbO/im/psCf0nZvt1qr/AOnUn+Lf4aG4mEgBkC4HdcIdpMdMKeXnR34udj7Oyjs5bH5ZBIpYOW4zGVw+fPdgcbbVx9LGTlRKf8R1UZ/M+Iex+SpNDUeKq9kNTNxPFbSnxSMqJJjqxx4/P3roev6jBZSvBb2cLGPwtJOpkZjgEkA7Ab1Wy0eTUrWU+MsqbCFpc48tBbzJWDdaYsRJ8IJPoCf4rpHZ7V3nV5ZILCC3ixxyNag+I8lRc+JuW1Z/WO3VzIrxo0ccZ4lPdRLEWQ7b8yMjpmlnQsa3MTp5Ioq5pZDG2MXG/wAW3sN+yy5G1Ub2DINXo/KtrqPYCODTJZ5nP4lVicIDgRiRgFVx1YjP2ocMbnG7eS7iFRFFGBJu7QLlmky8EhQ8m5e9GJUq12T7CS6jc8MbCNI8NJIRkICfCAPzMeg9Kl1rTxBPLCG4+7dk4sYzwnGcdKJM06SdUhhkoGelO7dR5f8AVl9RgzmgoODnyNae8j2NZy4TBpundcWWexmDhyZwremx0ft1oRpy7UagFLVDtVd4PFaMKhqm7qPIVYs49qr3K5kPpRLTbZnZUQcTMQFA5ktsBUHeAAJqEA1D3u6/opGOBSQijXa7stJYvHHKysXTj8OcDB4WXfyPX1oREKC5hacpVtBMye0kZuFN0qzp+nPKT3aM/COJuFScAdTjpTLa1aSRI0GWYhVHqxArZS2F1oyXM+xjCMgbICuzL4G4TliAzft5U5TwmR46Jevr20rDqM9rgHnZcp7Ualxv3anwIfoX6n2HKgmKk515U+prVMiDRZfLKmodUSulfuUiLXYexdqbbTrWJBi41S5TJ6i1iYFvYFQf/sNcnWzbAODhshdjhiDjY9d9tq7Lqk34SaWf8umWUNrB5G8njHIdSAcn6VGdujWj7+7pcFUpNSCT65qQO6f8rbt/e/gJHqAq/est8SZuCHTbQnxQWiNIPJ58Pg+oAH3rQ9nNH7zR7dZMiGW7lubtzy7i2XxZPmxCqPMtXOu0+tteXc1w23eMSB+lRsi/RQBUWNBcbcv+fsV1Dba4aN1dCVdWDKw5hlOQR9a6O/bqXU41EyxCeLYlF4WkDYAJ+3LzNZ+1+FupPCJhavwEcQBKq5XnkITxcq2vw47cNJfQWlraW9tb4YzeHjlKxoSzvKcb5A6daFUND23CeoKo0s7ZQL2T+28ncJb2K7CFFeXH5p5BxEn2B/esrKvUV06PUIbtJrq+toRboWCyAMsztnCIuD4jjG/r71nNR7FSvBHc28RMUxJSJC0jxqfk4m/Nn9uVUc0JJNvbyW8w+uZE0RSjKb6nSxcdd+v6bId2H09Huu8l/o26NPL7R7qPq2NutFe3WqMIFhf+vO/4q6H6MjEEJ/yqB/8AH1q5ap/hNi7XMQNzcsvdRNuAsWGBlx+UMQSvXYedZ7sxYPf30YkYuXbjmY8yqnif2zgD6iht/Lj4Y8RQH2qal1U7/wA49j1I6evvYLRQkafZwhhhYh+MuuhknbaytvUk4YjoI89a5jZ3jSqzucuWdmPmzMWP7k10v4wabPMrzI0LWsDDiSN+KRXYBTJKAMZ5KB0H1rmXZy2eVjHGpdyw4VUZJJ8hRKkfAGAbJDB3/wBwZnnV179uevslnSjfw57NQyzz3V0oa2s4mkkVhlWcglFI67AnHtQy/tWjZkcFXQlWU8wRzBo32ku/weiQ2y7S3zG4mwTkQKQIwf8ANhfsaFSA5teSNjpbwxbnssVZLWy0PsZd3IDRQtwfrfwJjzDNjI9s0nw3sYhFd3ssYmFnEHSNvkaRi3CWHUDh/wB4pmp9q7m7/rTMw6Ip4Yx6BF2++a5K1oGZ6LQSyvJigsLWuT36Ab+6M2Hw6txOyTXPfzAFmgtAHKgf9yZsJGOm+Kl7O6oktwJLe3EMVrFLJFGDxu8xxHGZH/OxdkGOQA2ofqkn4PS4ok8Mt+7yzEbN+Hi8KIcclYn+aMdjpH06wku2jzLctHDaKRuSOJuPH6c7jz4R50wLXaALcyq85yJXOdmNy1vK5JsTbba6o/EiYia3gZuN7e3SOVs5zK3jff7UO7OadbycTXNx3KLjwqpaR85+XbAx5moNR0m4NwI5UcTyuNn2ZmkOQT7k1ttL7JWMMsgeZp5LSNpLiPgxCWC/KrejEbb0DK6WXMR7q54sVFTCION7Xu3Xz6gAk2BVvshrduL1IrW2VE4XZ5pDxTFVUnI6JyFA4tLl1mZ42kYBzxMxywji48gKp2BxgCo+zR7uK9uP02/dqRth53CjH0Bq1p989lZLJGG45JElYj/sxE93GT07wrJ9BVhETdI1cTWcXILuIDBc3NyCTqe30XJNXt40uJUi4jGsjqnH8/CrY8Q89q3tsx0rTLeWEKL++JZZCis0UIIChAw2J4l3/uPkKp/GTSY4r4Sw7JdRLPw4xhmyCfrjP1NbPWNKtZRpd9NdRR2kEEClM5kZ1KkKB5ZxxeXCaupHgtb0KwYCE9v2M+s2Nnsxi/Dq/CoALu4lmbhG24GTVL4iXcl/qLWFjGWVZnZ/75zgSSueiIAFBPIA+dF9d7ZWFhqLXFsfxc80qtPL4WSGDYNHBjYuQOeeVZztt8S45TKmnQ/h0n3uZcBZ5iRupwTwp6A7/wAjbmJbYbD7P0XUU7diaG2sNGtT33HGHcx/9Z2dioG/yA8TZ9j0rE6XpCQ6pDb3DIypcxJKVOY9nHEM9RnY/WtDf/Fn/l4ktbZYLhYI7eS5JDSCONeHhi28IO5yeWa56zZyTv5+tSjBykHT73Xjutn8Ur+4/wAVue8aRMNwx7so7oABeHB3BG/1on2Xtzptg9xIOG4vitvaqR41gLDvZccwDyHsPOhGnfFu/hjWMyRzBRhDNEsjqByAY7n65qhFrM+oXySXMhkYEseQCqg4gFXkozjYVB1wzKdAPmjwMzytaOZC6t2ks3bSbLuVZoxxmTgBbDnkWx68Y+tV5ryWy0uKDjeO4mkMvCCVdIuQB6rxHBx70BtO1VzbArBMyKdyBgrnzAI2NDLq+eQmSR2eRjksxyTjlvVBJK0OJG9l9Hiw6W3DfYsDi7uTrYHl9VuO1nY6d5I+9dYrW3hjQzyvnLHxysFzxMxYnbrgUb7FPZx25ESskc8n4aOVtp5nKtxNt/TXngDliuU6nq805BmleTHLjYkD2HIVLNrkpigj4sLBkxBdsMW4uI+bZ60FtQwPLrJaTCKiSBsLpB6aDmb9zf0CMdodQhtorjT7OCcSzOsczSsrOQjeFY0TnxdD/d1or8NrSCwuxbNhr6cMJmBBW1BQskQP5pTgFvLlQTWPiXM441ht47nh4TcqmZsYx4c7IfX7YqTslrFgqW1wzPHc2xk75BGWa5clmRjLnnvuTTDZGnUH9rKnnpZLhj2m5BvY5iTbTyCCQ6U8133DnMjzFJGz+bjIkcn6MaFfEHWBc3Uki/0lxFAOghiHAmPfBb/3UdhAlW7uXuBDKuXRB80rTMwdV9MMRt51iNRxjA6UGM225m/onsRbmFz/AINAt3O/yRrsd2qmsmcw8BEi8EiSLxxuvMcQ+p+5ojc6i91KCVjUnCIkSLHGuTsFVfU8zvUWufD660+FJpjE8bPwExScfA++FbYeR5Z5UT+HNh31/APyq3eN/ljHFv8AUD71yZryQzqvYdJC2N04GrQVJ8R51TUY4yOOO2igh4ckBhGA0g25ZLEHFbLtB2qaO0snZUN66vLCOEcFukuysqdSF4UXP9xrn2rA3t6WHOe4wvtLJwj9iKN9qtQjOtkMcRQSW8XoqQ8HF9smicU2c4dbffogGkaJIopBf4S499NvdbW4/wCJr0YbxGCBWbb86xs2T9XFZ3sLpU95a6gyAd5N3ahmOFLNIZJBxexFEe0XayG1umlspFnlmdXnfYoIlUKIFI6HGSfQVktY7YzSsBGBbRKrKsUBKJhzly2McRO1dfKxpuTex5eyJTUdRLG3I2wLWi55ZTmOnc/ILcw6RafgJrcXKjupY2upP18GCViGdx+UHzBrOWfbD/iy5iR4JeBe5bYKkW0IBHIgffJrJ279OlP+U/xXG1FwHAaK8jwpoLuK4vza66WOlzp5Dy5Kl8SdVmuLwyS4wVAhAGFWNfyD1BJ981k8/wC/euh3FmlzF3bHBG6HmVbofboRWE1LT3gcpIuD59GHmp6itBBOHsA6LCYthrqOUlo+E7duyrqaSmcdIxoxeLKnsn5pA1MzXs0POV2yfWy7I6Z3cLTNzl8KefAD4j9SMey0N7L9l2nIklBWDz5GT0X082rV390CMDAA5ADAAGwAFJ1MwDVqMBw50komeNBsh87b0khxt5V6Pz6D+aikas49256r6GEw06SkQb+1MlagKJOl0PvpNqk0lcR+5JqlfvnA8zj70ViThUDyFHfowDqqWnPEqnP/ANR+qjuGoHqBovdPtQG+kyaNTt1VbjEoDSEtncH5cnGc4ycZ88efrXT+xUf4fTr29bYsn4aA+byfOR7ZX7GhMlpoCuXM1+BnPcCNduvDx45dM5+tVu0Xbb8Z3UUEYgtINoIQcnJ2LyHq2Ptk88048Bvx38lQ0sjnf25FtdfIbhWOz+qfhp4puHj7tg3DnGcdM9KBXepNJPLI+OOSR3bHLLMWwPTfFWIJM1U1W3IIcfWq2N3+B2K2FZGCBUsGrRb0RCCSpZFyM+X8ULsp80UiehOGU2VjTTCaNJG9WkIYYPPoaqSR43HL+KWOSutdl8kwDfQq1G5U71daSOVOCVQ6nz5j1B5g+1U0lBGG+9eMJHLcelOxylnh1CHLEyUZZAh112EVt4JgP7ZAf2YfTmKGydhroH5FPs64/etGtwRUy35HU062tHNZ6b8NwPN23CzkPYK5b5+7jHmXz+yg0csOx1vD4pn75hyGOGP7c2+uKme/J6moDIW9/SuSV3+qnB+HaeM3dr5ojdamTsDgAYAGwAHQeQ9KHZLH0pe4x823p1pksvQbCkJZXO8W3RaFjGsFmL0snQchVcmlZqcq43P0pMnMVI9AvHYY+9VLiXAqaWShN9cdPOpxtzFIVtQImJtpGXkz0Wikj4qHT7fu0APM7mkuJak85nabJanZwILu8R1KpX021A5Xyat38+TiobCLif23+1WMTcjblY+umNTOI29bK7rUHKQex/8AyqVrPg0ZjYOpU8jQGeEoxB6VGE3GQ8kTEGGOQVMezt/P+VobS42oiMMMHkay9peY2o1bXOaVmiLTdX+G4g2RuUqtLGYmA6dDRC2uM1JJGHXBoYVMZweXnULiQWO6OWupH5m+A/LsjqSUjQdV5fuKpwT5q2klAItoVcskbKLpFkqeOcjrTDg89j5imGI9N68CRqCiXI3Vz8UD8wzThJH+n9zQ/OKXvKIJXc1yzURM0fRPuTUT3nkAB6VS469kmvcV3JcAaFI82aZxUoTz2pePHL/zQjfmpXK8FxzpkklNeWqNzdgVJrS5LT1DYm6lJeXeKh060LHjbkPlpLa0Mh4m+X+aJM4AwKO45BlbuqqGM1D+PL4RsOvdJM+KEX11Vi8usA0CuJ8miwRX1KrsWxANGVqjkkyaKWUfBHk8zv8ASqNlb8Tb8hzq5eXGNqak1swKkoxkDqh/kE2zuasX1v3i5HzD+PKhEcmKKWl1UJGFpzBHpKhsrDDJsUIGxq9ZXmNqm1Cy4vEnPqKFg4ooIkakHNkope3LuFqra7Bq06K4way1telaM2t6D1pCWAtNwtbQ4myZuR69JbtH6ipobqrSTA1DNYhvlODQswOjk9wHM+KA3HT6KZLipBLQt4nTmMj0rwvK9wr7KQrizSQWKLd9S957ULW8p34yo8MowroyiRk9qQzetD2u6ia9rojcVx1dG1EWlqGS5qg12TyBNOWydufhH71LhgauSzq18mkQuvT3edhvTrbTyfE/LoP9atRW6py5+dJLcV3PyYoinF885v25fypXkAGKH3V2BUN1fAdaET3JajRQX1KrMQxUNGVqfc3Raq6IWOBSAEmiEUQjGT81OkhgsFmGNdUvLnHTmpDhFwOfWhsj5NPmnJNQ15jbaleqpw+zW7Bf/9k="/>
          <p:cNvSpPr>
            <a:spLocks noChangeAspect="1" noChangeArrowheads="1"/>
          </p:cNvSpPr>
          <p:nvPr/>
        </p:nvSpPr>
        <p:spPr bwMode="auto">
          <a:xfrm>
            <a:off x="63500" y="-744538"/>
            <a:ext cx="1828800" cy="1524001"/>
          </a:xfrm>
          <a:prstGeom prst="rect">
            <a:avLst/>
          </a:prstGeom>
          <a:noFill/>
          <a:ln w="9525">
            <a:noFill/>
            <a:miter lim="800000"/>
            <a:headEnd/>
            <a:tailEnd/>
          </a:ln>
        </p:spPr>
        <p:txBody>
          <a:bodyPr/>
          <a:lstStyle/>
          <a:p>
            <a:endParaRPr lang="en-US"/>
          </a:p>
        </p:txBody>
      </p:sp>
      <p:sp>
        <p:nvSpPr>
          <p:cNvPr id="20492" name="AutoShape 16" descr="data:image/jpeg;base64,/9j/4AAQSkZJRgABAQAAAQABAAD/2wCEAAkGBhQSERUUEhQUFBQWFxQXFBgXFBQVFBcVFBQVFBUXFhcXHCYfFxkkHBQUHy8gJCcpLCwsFR4xNTAqNSYrLCkBCQoKDgwOGg8PGjUlHyQsLC0uMiwsLCwsKSwtNCwsMC4uLCosLCwsLi8tLCwsLCwsKSksKSwtLCwsLCksLCwsLP/AABEIAKAAwAMBIgACEQEDEQH/xAAbAAABBQEBAAAAAAAAAAAAAAAFAQIDBAYHAP/EAD0QAAIBAwIDBgQFAgQFBQAAAAECAwAEEQUhEjFBBhMiUWFxBzKBkRRCUqGxM2IVctHwIyRDU+EXgpKTwf/EABsBAAIDAQEBAAAAAAAAAAAAAAMEAgUGAQAH/8QANBEAAQMCBAQEBAUFAQAAAAAAAQACAwQRBRIhMRNBUWEycYGRIqHR8AYjscHhFCRCUvEz/9oADAMBAAIRAxEAPwDh1Kq5rwFXbSCoOdlCYghMrrBPtLTrU9xeCMYG7fx70y6u+AYX5j+1Cyc0FrC83dsrOaobSt4cXi5np/P6JZJCxyTk15UzT4YSxovZaeBRHyBgSlLRyVLlQt7AnmKJwacB0q/FbAVDd6lHF6t5CkXTOkNmrUxYdBSszykAd09LTHSpCirzIH2FALjW5G5HhHp/rVLhZueT9zUxTOPiNku/GoGG0EZd8lqHv4l5uv03/iom1mH9X7GgK2DU/wDw1q7/AE8Y3chnF613hiA9D9UbXV4T+b9jUqXUbcmX74/ms8dNamtYMOle/p4+TlwYtWDxxA+hH1WnMIPKq8loPKgEckiciR/FELbXyNpBn1FQMD26tN0xHilNL8MzSw+4+/RLc6cD0qhPZ45Vo4ZkkGVOf5qOW0515k5abFdqMKjlbnj58wssVqW2umQ5U+46GidzZULlgINONe14sVm5qaWleHN90bhuFlG3PqKoXlkc1RhlKnI2NHYJxKuRzHMUFzTEbjZWkUzK9mSTR4+aAMuKSr17b78qpEUy12YKinhMTiCrVrBmrs0gjXPU8qdbx8Iz0HOhVzcF2J+3tQB+Y7srVxFJCLeI7fVRs2Tk1LbwFjTYYsmjdjaYoksgYErQ0bqh9zsls7HFEdkBJOAK87LGpY7AVnry8aZvJeg/1pBrXTG/JauaaLDow0C7zsP3PZTX2tM3hj2Xz6mqkFgWohY6b5ii0VqBRXTNiGViQiw+eudxag+nRDLfSRirsdgB0q4cLUbXPkKVMr3K9joaeAWskW0FP/DCoizGk7s+ZqOvVMAsGgYpvw4prWo8qbwN5mlDsK5r1UvgO7VXlsAaH3OleVG1mHWnFAaI2ZzUpNh0E40WUaBozkHB9KKafrQbwybHoeh96uT2QNB73T8HamQ9kws7dUbqeow52eHVvMcijskGaHXdnmodL1MqeCTl0PlRiWPNAOaJ1irRphr4szRrzHQrJzwcJpLa4KNkUXvrXPSg0iYNWMbw8WKx9XTvpZMzfRHmw68Q60Iu4MGpdLvOFuE/Kf2NX7y2zQBeJ1uSs3htdBxB4hv5/wAqrqs2AFHXn7UNVc0+6m43J+3t0qeygyaO0cNmqq5nGrqDl22Hkrmn2tGokwN6gtIar6xdYAjHNuftVe4mR9lr4GsoqfiEfyVSv7ozPwr8o/f1q3Y2GKbp1pRiKPFSlkDRkahUNE6d5qJvEfl2SRxYpJJugpZG6ClSGlO5WgsfCxRLFnnUyw1MqUua9clFZC1qYIqUR07FLwV6yLlCZ3dIYqk4a9ivZSvZQVWaGmAEcqt4prJXrlCdCNwo1bNQz2+akZKcrZrwNtQhuaHjK9AL/T6saTf/APTf5hy9RRKeDNA763KniHMb02xwlblcs7UQOoZePHtzHUIxcQ0E1C18qOWdwJEDfeobqGoRPLHWKZrqZlTFnbsdQsqRWhsZ+8jz1GxoPeW+DUujz8MmDybb69KelGdlxyWVoJDTVPDds7T6Kkg3o3YQ4AoVZpkitBaR8qjUPsLJjB6fM7MrKeFST0oHHmSQt6/tRTV5MR4HNtqr6dBgUrGcrS7qrytbxZ2QDZup80RtYsCp5GxXo1pnM0te5ur5rcjA0J0aVOBSRpTudeAvqmWtyiy8BmpktyaXwohdzhRuT/vmfSsjq+uvMSB4I+ijr6t5mrGno8+rlUYli8dCLbuOw+qP3WuwR7ZLt5KMj7nah8na8flh+7/6Cs6FrQdiexcupXIhjIRQOKSQjKog2zgcyTsBVmKVjRqFjJvxBWSG7XZfIfW6kh7WofmiI9QwP7HFFbO/im/psCf0nZvt1qr/AOnUn+Lf4aG4mEgBkC4HdcIdpMdMKeXnR34udj7Oyjs5bH5ZBIpYOW4zGVw+fPdgcbbVx9LGTlRKf8R1UZ/M+Iex+SpNDUeKq9kNTNxPFbSnxSMqJJjqxx4/P3roev6jBZSvBb2cLGPwtJOpkZjgEkA7Ab1Wy0eTUrWU+MsqbCFpc48tBbzJWDdaYsRJ8IJPoCf4rpHZ7V3nV5ZILCC3ixxyNag+I8lRc+JuW1Z/WO3VzIrxo0ccZ4lPdRLEWQ7b8yMjpmlnQsa3MTp5Ioq5pZDG2MXG/wAW3sN+yy5G1Ub2DINXo/KtrqPYCODTJZ5nP4lVicIDgRiRgFVx1YjP2ocMbnG7eS7iFRFFGBJu7QLlmky8EhQ8m5e9GJUq12T7CS6jc8MbCNI8NJIRkICfCAPzMeg9Kl1rTxBPLCG4+7dk4sYzwnGcdKJM06SdUhhkoGelO7dR5f8AVl9RgzmgoODnyNae8j2NZy4TBpundcWWexmDhyZwremx0ft1oRpy7UagFLVDtVd4PFaMKhqm7qPIVYs49qr3K5kPpRLTbZnZUQcTMQFA5ktsBUHeAAJqEA1D3u6/opGOBSQijXa7stJYvHHKysXTj8OcDB4WXfyPX1oREKC5hacpVtBMye0kZuFN0qzp+nPKT3aM/COJuFScAdTjpTLa1aSRI0GWYhVHqxArZS2F1oyXM+xjCMgbICuzL4G4TliAzft5U5TwmR46Jevr20rDqM9rgHnZcp7Ualxv3anwIfoX6n2HKgmKk515U+prVMiDRZfLKmodUSulfuUiLXYexdqbbTrWJBi41S5TJ6i1iYFvYFQf/sNcnWzbAODhshdjhiDjY9d9tq7Lqk34SaWf8umWUNrB5G8njHIdSAcn6VGdujWj7+7pcFUpNSCT65qQO6f8rbt/e/gJHqAq/est8SZuCHTbQnxQWiNIPJ58Pg+oAH3rQ9nNH7zR7dZMiGW7lubtzy7i2XxZPmxCqPMtXOu0+tteXc1w23eMSB+lRsi/RQBUWNBcbcv+fsV1Dba4aN1dCVdWDKw5hlOQR9a6O/bqXU41EyxCeLYlF4WkDYAJ+3LzNZ+1+FupPCJhavwEcQBKq5XnkITxcq2vw47cNJfQWlraW9tb4YzeHjlKxoSzvKcb5A6daFUND23CeoKo0s7ZQL2T+28ncJb2K7CFFeXH5p5BxEn2B/esrKvUV06PUIbtJrq+toRboWCyAMsztnCIuD4jjG/r71nNR7FSvBHc28RMUxJSJC0jxqfk4m/Nn9uVUc0JJNvbyW8w+uZE0RSjKb6nSxcdd+v6bId2H09Huu8l/o26NPL7R7qPq2NutFe3WqMIFhf+vO/4q6H6MjEEJ/yqB/8AH1q5ap/hNi7XMQNzcsvdRNuAsWGBlx+UMQSvXYedZ7sxYPf30YkYuXbjmY8yqnif2zgD6iht/Lj4Y8RQH2qal1U7/wA49j1I6evvYLRQkafZwhhhYh+MuuhknbaytvUk4YjoI89a5jZ3jSqzucuWdmPmzMWP7k10v4wabPMrzI0LWsDDiSN+KRXYBTJKAMZ5KB0H1rmXZy2eVjHGpdyw4VUZJJ8hRKkfAGAbJDB3/wBwZnnV179uevslnSjfw57NQyzz3V0oa2s4mkkVhlWcglFI67AnHtQy/tWjZkcFXQlWU8wRzBo32ku/weiQ2y7S3zG4mwTkQKQIwf8ANhfsaFSA5teSNjpbwxbnssVZLWy0PsZd3IDRQtwfrfwJjzDNjI9s0nw3sYhFd3ssYmFnEHSNvkaRi3CWHUDh/wB4pmp9q7m7/rTMw6Ip4Yx6BF2++a5K1oGZ6LQSyvJigsLWuT36Ab+6M2Hw6txOyTXPfzAFmgtAHKgf9yZsJGOm+Kl7O6oktwJLe3EMVrFLJFGDxu8xxHGZH/OxdkGOQA2ofqkn4PS4ok8Mt+7yzEbN+Hi8KIcclYn+aMdjpH06wku2jzLctHDaKRuSOJuPH6c7jz4R50wLXaALcyq85yJXOdmNy1vK5JsTbba6o/EiYia3gZuN7e3SOVs5zK3jff7UO7OadbycTXNx3KLjwqpaR85+XbAx5moNR0m4NwI5UcTyuNn2ZmkOQT7k1ttL7JWMMsgeZp5LSNpLiPgxCWC/KrejEbb0DK6WXMR7q54sVFTCION7Xu3Xz6gAk2BVvshrduL1IrW2VE4XZ5pDxTFVUnI6JyFA4tLl1mZ42kYBzxMxywji48gKp2BxgCo+zR7uK9uP02/dqRth53CjH0Bq1p989lZLJGG45JElYj/sxE93GT07wrJ9BVhETdI1cTWcXILuIDBc3NyCTqe30XJNXt40uJUi4jGsjqnH8/CrY8Q89q3tsx0rTLeWEKL++JZZCis0UIIChAw2J4l3/uPkKp/GTSY4r4Sw7JdRLPw4xhmyCfrjP1NbPWNKtZRpd9NdRR2kEEClM5kZ1KkKB5ZxxeXCaupHgtb0KwYCE9v2M+s2Nnsxi/Dq/CoALu4lmbhG24GTVL4iXcl/qLWFjGWVZnZ/75zgSSueiIAFBPIA+dF9d7ZWFhqLXFsfxc80qtPL4WSGDYNHBjYuQOeeVZztt8S45TKmnQ/h0n3uZcBZ5iRupwTwp6A7/wAjbmJbYbD7P0XUU7diaG2sNGtT33HGHcx/9Z2dioG/yA8TZ9j0rE6XpCQ6pDb3DIypcxJKVOY9nHEM9RnY/WtDf/Fn/l4ktbZYLhYI7eS5JDSCONeHhi28IO5yeWa56zZyTv5+tSjBykHT73Xjutn8Ur+4/wAVue8aRMNwx7so7oABeHB3BG/1on2Xtzptg9xIOG4vitvaqR41gLDvZccwDyHsPOhGnfFu/hjWMyRzBRhDNEsjqByAY7n65qhFrM+oXySXMhkYEseQCqg4gFXkozjYVB1wzKdAPmjwMzytaOZC6t2ks3bSbLuVZoxxmTgBbDnkWx68Y+tV5ryWy0uKDjeO4mkMvCCVdIuQB6rxHBx70BtO1VzbArBMyKdyBgrnzAI2NDLq+eQmSR2eRjksxyTjlvVBJK0OJG9l9Hiw6W3DfYsDi7uTrYHl9VuO1nY6d5I+9dYrW3hjQzyvnLHxysFzxMxYnbrgUb7FPZx25ESskc8n4aOVtp5nKtxNt/TXngDliuU6nq805BmleTHLjYkD2HIVLNrkpigj4sLBkxBdsMW4uI+bZ60FtQwPLrJaTCKiSBsLpB6aDmb9zf0CMdodQhtorjT7OCcSzOsczSsrOQjeFY0TnxdD/d1or8NrSCwuxbNhr6cMJmBBW1BQskQP5pTgFvLlQTWPiXM441ht47nh4TcqmZsYx4c7IfX7YqTslrFgqW1wzPHc2xk75BGWa5clmRjLnnvuTTDZGnUH9rKnnpZLhj2m5BvY5iTbTyCCQ6U8133DnMjzFJGz+bjIkcn6MaFfEHWBc3Uki/0lxFAOghiHAmPfBb/3UdhAlW7uXuBDKuXRB80rTMwdV9MMRt51iNRxjA6UGM225m/onsRbmFz/AINAt3O/yRrsd2qmsmcw8BEi8EiSLxxuvMcQ+p+5ojc6i91KCVjUnCIkSLHGuTsFVfU8zvUWufD660+FJpjE8bPwExScfA++FbYeR5Z5UT+HNh31/APyq3eN/ljHFv8AUD71yZryQzqvYdJC2N04GrQVJ8R51TUY4yOOO2igh4ckBhGA0g25ZLEHFbLtB2qaO0snZUN66vLCOEcFukuysqdSF4UXP9xrn2rA3t6WHOe4wvtLJwj9iKN9qtQjOtkMcRQSW8XoqQ8HF9smicU2c4dbffogGkaJIopBf4S499NvdbW4/wCJr0YbxGCBWbb86xs2T9XFZ3sLpU95a6gyAd5N3ahmOFLNIZJBxexFEe0XayG1umlspFnlmdXnfYoIlUKIFI6HGSfQVktY7YzSsBGBbRKrKsUBKJhzly2McRO1dfKxpuTex5eyJTUdRLG3I2wLWi55ZTmOnc/ILcw6RafgJrcXKjupY2upP18GCViGdx+UHzBrOWfbD/iy5iR4JeBe5bYKkW0IBHIgffJrJ279OlP+U/xXG1FwHAaK8jwpoLuK4vza66WOlzp5Dy5Kl8SdVmuLwyS4wVAhAGFWNfyD1BJ981k8/wC/euh3FmlzF3bHBG6HmVbofboRWE1LT3gcpIuD59GHmp6itBBOHsA6LCYthrqOUlo+E7duyrqaSmcdIxoxeLKnsn5pA1MzXs0POV2yfWy7I6Z3cLTNzl8KefAD4j9SMey0N7L9l2nIklBWDz5GT0X082rV390CMDAA5ADAAGwAFJ1MwDVqMBw50komeNBsh87b0khxt5V6Pz6D+aikas49256r6GEw06SkQb+1MlagKJOl0PvpNqk0lcR+5JqlfvnA8zj70ViThUDyFHfowDqqWnPEqnP/ANR+qjuGoHqBovdPtQG+kyaNTt1VbjEoDSEtncH5cnGc4ycZ88efrXT+xUf4fTr29bYsn4aA+byfOR7ZX7GhMlpoCuXM1+BnPcCNduvDx45dM5+tVu0Xbb8Z3UUEYgtINoIQcnJ2LyHq2Ptk88048Bvx38lQ0sjnf25FtdfIbhWOz+qfhp4puHj7tg3DnGcdM9KBXepNJPLI+OOSR3bHLLMWwPTfFWIJM1U1W3IIcfWq2N3+B2K2FZGCBUsGrRb0RCCSpZFyM+X8ULsp80UiehOGU2VjTTCaNJG9WkIYYPPoaqSR43HL+KWOSutdl8kwDfQq1G5U71daSOVOCVQ6nz5j1B5g+1U0lBGG+9eMJHLcelOxylnh1CHLEyUZZAh112EVt4JgP7ZAf2YfTmKGydhroH5FPs64/etGtwRUy35HU062tHNZ6b8NwPN23CzkPYK5b5+7jHmXz+yg0csOx1vD4pn75hyGOGP7c2+uKme/J6moDIW9/SuSV3+qnB+HaeM3dr5ojdamTsDgAYAGwAHQeQ9KHZLH0pe4x823p1pksvQbCkJZXO8W3RaFjGsFmL0snQchVcmlZqcq43P0pMnMVI9AvHYY+9VLiXAqaWShN9cdPOpxtzFIVtQImJtpGXkz0Wikj4qHT7fu0APM7mkuJak85nabJanZwILu8R1KpX021A5Xyat38+TiobCLif23+1WMTcjblY+umNTOI29bK7rUHKQex/8AyqVrPg0ZjYOpU8jQGeEoxB6VGE3GQ8kTEGGOQVMezt/P+VobS42oiMMMHkay9peY2o1bXOaVmiLTdX+G4g2RuUqtLGYmA6dDRC2uM1JJGHXBoYVMZweXnULiQWO6OWupH5m+A/LsjqSUjQdV5fuKpwT5q2klAItoVcskbKLpFkqeOcjrTDg89j5imGI9N68CRqCiXI3Vz8UD8wzThJH+n9zQ/OKXvKIJXc1yzURM0fRPuTUT3nkAB6VS469kmvcV3JcAaFI82aZxUoTz2pePHL/zQjfmpXK8FxzpkklNeWqNzdgVJrS5LT1DYm6lJeXeKh060LHjbkPlpLa0Mh4m+X+aJM4AwKO45BlbuqqGM1D+PL4RsOvdJM+KEX11Vi8usA0CuJ8miwRX1KrsWxANGVqjkkyaKWUfBHk8zv8ASqNlb8Tb8hzq5eXGNqak1swKkoxkDqh/kE2zuasX1v3i5HzD+PKhEcmKKWl1UJGFpzBHpKhsrDDJsUIGxq9ZXmNqm1Cy4vEnPqKFg4ooIkakHNkope3LuFqra7Bq06K4way1telaM2t6D1pCWAtNwtbQ4myZuR69JbtH6ipobqrSTA1DNYhvlODQswOjk9wHM+KA3HT6KZLipBLQt4nTmMj0rwvK9wr7KQrizSQWKLd9S957ULW8p34yo8MowroyiRk9qQzetD2u6ia9rojcVx1dG1EWlqGS5qg12TyBNOWydufhH71LhgauSzq18mkQuvT3edhvTrbTyfE/LoP9atRW6py5+dJLcV3PyYoinF885v25fypXkAGKH3V2BUN1fAdaET3JajRQX1KrMQxUNGVqfc3Raq6IWOBSAEmiEUQjGT81OkhgsFmGNdUvLnHTmpDhFwOfWhsj5NPmnJNQ15jbaleqpw+zW7Bf/9k="/>
          <p:cNvSpPr>
            <a:spLocks noChangeAspect="1" noChangeArrowheads="1"/>
          </p:cNvSpPr>
          <p:nvPr/>
        </p:nvSpPr>
        <p:spPr bwMode="auto">
          <a:xfrm>
            <a:off x="63500" y="-744538"/>
            <a:ext cx="1828800" cy="1524001"/>
          </a:xfrm>
          <a:prstGeom prst="rect">
            <a:avLst/>
          </a:prstGeom>
          <a:noFill/>
          <a:ln w="9525">
            <a:noFill/>
            <a:miter lim="800000"/>
            <a:headEnd/>
            <a:tailEnd/>
          </a:ln>
        </p:spPr>
        <p:txBody>
          <a:bodyPr/>
          <a:lstStyle/>
          <a:p>
            <a:endParaRPr lang="en-US"/>
          </a:p>
        </p:txBody>
      </p:sp>
      <p:pic>
        <p:nvPicPr>
          <p:cNvPr id="4116" name="Picture 20" descr="http://t3.gstatic.com/images?q=tbn:ANd9GcRaJkRYi0N1ujJB6M7STCs3Gq415BDhAlXOczXQwVJEttjBbEqp"/>
          <p:cNvPicPr>
            <a:picLocks noChangeAspect="1" noChangeArrowheads="1"/>
          </p:cNvPicPr>
          <p:nvPr/>
        </p:nvPicPr>
        <p:blipFill>
          <a:blip r:embed="rId3"/>
          <a:srcRect/>
          <a:stretch>
            <a:fillRect/>
          </a:stretch>
        </p:blipFill>
        <p:spPr bwMode="auto">
          <a:xfrm>
            <a:off x="381000" y="152400"/>
            <a:ext cx="8382000" cy="671195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114"/>
                                        </p:tgtEl>
                                        <p:attrNameLst>
                                          <p:attrName>style.visibility</p:attrName>
                                        </p:attrNameLst>
                                      </p:cBhvr>
                                      <p:to>
                                        <p:strVal val="visible"/>
                                      </p:to>
                                    </p:set>
                                    <p:animEffect transition="in" filter="fade">
                                      <p:cBhvr>
                                        <p:cTn id="7" dur="1000"/>
                                        <p:tgtEl>
                                          <p:spTgt spid="4114"/>
                                        </p:tgtEl>
                                      </p:cBhvr>
                                    </p:animEffect>
                                    <p:anim calcmode="lin" valueType="num">
                                      <p:cBhvr>
                                        <p:cTn id="8" dur="1000" fill="hold"/>
                                        <p:tgtEl>
                                          <p:spTgt spid="4114"/>
                                        </p:tgtEl>
                                        <p:attrNameLst>
                                          <p:attrName>style.rotation</p:attrName>
                                        </p:attrNameLst>
                                      </p:cBhvr>
                                      <p:tavLst>
                                        <p:tav tm="0">
                                          <p:val>
                                            <p:fltVal val="720"/>
                                          </p:val>
                                        </p:tav>
                                        <p:tav tm="100000">
                                          <p:val>
                                            <p:fltVal val="0"/>
                                          </p:val>
                                        </p:tav>
                                      </p:tavLst>
                                    </p:anim>
                                    <p:anim calcmode="lin" valueType="num">
                                      <p:cBhvr>
                                        <p:cTn id="9" dur="1000" fill="hold"/>
                                        <p:tgtEl>
                                          <p:spTgt spid="4114"/>
                                        </p:tgtEl>
                                        <p:attrNameLst>
                                          <p:attrName>ppt_h</p:attrName>
                                        </p:attrNameLst>
                                      </p:cBhvr>
                                      <p:tavLst>
                                        <p:tav tm="0">
                                          <p:val>
                                            <p:fltVal val="0"/>
                                          </p:val>
                                        </p:tav>
                                        <p:tav tm="100000">
                                          <p:val>
                                            <p:strVal val="#ppt_h"/>
                                          </p:val>
                                        </p:tav>
                                      </p:tavLst>
                                    </p:anim>
                                    <p:anim calcmode="lin" valueType="num">
                                      <p:cBhvr>
                                        <p:cTn id="10" dur="1000" fill="hold"/>
                                        <p:tgtEl>
                                          <p:spTgt spid="411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8"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0" fill="hold"/>
                                        <p:tgtEl>
                                          <p:spTgt spid="2"/>
                                        </p:tgtEl>
                                        <p:attrNameLst>
                                          <p:attrName>ppt_x</p:attrName>
                                        </p:attrNameLst>
                                      </p:cBhvr>
                                      <p:tavLst>
                                        <p:tav tm="0">
                                          <p:val>
                                            <p:strVal val="#ppt_x"/>
                                          </p:val>
                                        </p:tav>
                                        <p:tav tm="100000">
                                          <p:val>
                                            <p:strVal val="#ppt_x"/>
                                          </p:val>
                                        </p:tav>
                                      </p:tavLst>
                                    </p:anim>
                                    <p:anim calcmode="lin" valueType="num">
                                      <p:cBhvr>
                                        <p:cTn id="16" dur="5000" fill="hold"/>
                                        <p:tgtEl>
                                          <p:spTgt spid="2"/>
                                        </p:tgtEl>
                                        <p:attrNameLst>
                                          <p:attrName>ppt_y</p:attrName>
                                        </p:attrNameLst>
                                      </p:cBhvr>
                                      <p:tavLst>
                                        <p:tav tm="0">
                                          <p:val>
                                            <p:strVal val="#ppt_y+1"/>
                                          </p:val>
                                        </p:tav>
                                        <p:tav tm="100000">
                                          <p:val>
                                            <p:strVal val="#ppt_y-1"/>
                                          </p:val>
                                        </p:tav>
                                      </p:tavLst>
                                    </p:anim>
                                  </p:childTnLst>
                                </p:cTn>
                              </p:par>
                            </p:childTnLst>
                          </p:cTn>
                        </p:par>
                      </p:childTnLst>
                    </p:cTn>
                  </p:par>
                  <p:par>
                    <p:cTn id="17" fill="hold">
                      <p:stCondLst>
                        <p:cond delay="indefinite"/>
                      </p:stCondLst>
                      <p:childTnLst>
                        <p:par>
                          <p:cTn id="18" fill="hold">
                            <p:stCondLst>
                              <p:cond delay="0"/>
                            </p:stCondLst>
                            <p:childTnLst>
                              <p:par>
                                <p:cTn id="19" presetID="28"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5000" fill="hold"/>
                                        <p:tgtEl>
                                          <p:spTgt spid="3">
                                            <p:txEl>
                                              <p:pRg st="0" end="0"/>
                                            </p:txEl>
                                          </p:spTgt>
                                        </p:tgtEl>
                                        <p:attrNameLst>
                                          <p:attrName>ppt_y</p:attrName>
                                        </p:attrNameLst>
                                      </p:cBhvr>
                                      <p:tavLst>
                                        <p:tav tm="0">
                                          <p:val>
                                            <p:strVal val="#ppt_y+1"/>
                                          </p:val>
                                        </p:tav>
                                        <p:tav tm="100000">
                                          <p:val>
                                            <p:strVal val="#ppt_y-1"/>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4116"/>
                                        </p:tgtEl>
                                        <p:attrNameLst>
                                          <p:attrName>style.visibility</p:attrName>
                                        </p:attrNameLst>
                                      </p:cBhvr>
                                      <p:to>
                                        <p:strVal val="visible"/>
                                      </p:to>
                                    </p:set>
                                    <p:animEffect transition="in" filter="fade">
                                      <p:cBhvr>
                                        <p:cTn id="27" dur="1000"/>
                                        <p:tgtEl>
                                          <p:spTgt spid="4116"/>
                                        </p:tgtEl>
                                      </p:cBhvr>
                                    </p:animEffect>
                                    <p:anim calcmode="lin" valueType="num">
                                      <p:cBhvr>
                                        <p:cTn id="28" dur="1000" fill="hold"/>
                                        <p:tgtEl>
                                          <p:spTgt spid="4116"/>
                                        </p:tgtEl>
                                        <p:attrNameLst>
                                          <p:attrName>ppt_x</p:attrName>
                                        </p:attrNameLst>
                                      </p:cBhvr>
                                      <p:tavLst>
                                        <p:tav tm="0">
                                          <p:val>
                                            <p:strVal val="#ppt_x"/>
                                          </p:val>
                                        </p:tav>
                                        <p:tav tm="100000">
                                          <p:val>
                                            <p:strVal val="#ppt_x"/>
                                          </p:val>
                                        </p:tav>
                                      </p:tavLst>
                                    </p:anim>
                                    <p:anim calcmode="lin" valueType="num">
                                      <p:cBhvr>
                                        <p:cTn id="29" dur="1000" fill="hold"/>
                                        <p:tgtEl>
                                          <p:spTgt spid="4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TotalTime>
  <Words>219</Words>
  <Application>Microsoft Office PowerPoint</Application>
  <PresentationFormat>On-screen Show (4:3)</PresentationFormat>
  <Paragraphs>20</Paragraphs>
  <Slides>8</Slides>
  <Notes>0</Notes>
  <HiddenSlides>0</HiddenSlides>
  <MMClips>0</MMClips>
  <ScaleCrop>false</ScaleCrop>
  <HeadingPairs>
    <vt:vector size="6" baseType="variant">
      <vt:variant>
        <vt:lpstr>Fonts Used</vt:lpstr>
      </vt:variant>
      <vt:variant>
        <vt:i4>5</vt:i4>
      </vt:variant>
      <vt:variant>
        <vt:lpstr>Design Template</vt:lpstr>
      </vt:variant>
      <vt:variant>
        <vt:i4>1</vt:i4>
      </vt:variant>
      <vt:variant>
        <vt:lpstr>Slide Titles</vt:lpstr>
      </vt:variant>
      <vt:variant>
        <vt:i4>8</vt:i4>
      </vt:variant>
    </vt:vector>
  </HeadingPairs>
  <TitlesOfParts>
    <vt:vector size="14" baseType="lpstr">
      <vt:lpstr>Arial</vt:lpstr>
      <vt:lpstr>Calibri</vt:lpstr>
      <vt:lpstr>Impact</vt:lpstr>
      <vt:lpstr>Orange LET</vt:lpstr>
      <vt:lpstr>Antique Oakland</vt:lpstr>
      <vt:lpstr>Office Theme</vt:lpstr>
      <vt:lpstr>Tres Personajes Famosos (three famous people….)</vt:lpstr>
      <vt:lpstr>Michael Phelps</vt:lpstr>
      <vt:lpstr>Lionel Messi</vt:lpstr>
      <vt:lpstr>Orville Redenbacher </vt:lpstr>
      <vt:lpstr>A little more info….</vt:lpstr>
      <vt:lpstr>Sad Death</vt:lpstr>
      <vt:lpstr>THANKYOU!!!</vt:lpstr>
      <vt:lpstr>Credits</vt:lpstr>
    </vt:vector>
  </TitlesOfParts>
  <Company>Callidus Software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Famous People</dc:title>
  <dc:creator>Saamia</dc:creator>
  <cp:lastModifiedBy>bukharisaa</cp:lastModifiedBy>
  <cp:revision>34</cp:revision>
  <dcterms:created xsi:type="dcterms:W3CDTF">2012-10-02T22:55:41Z</dcterms:created>
  <dcterms:modified xsi:type="dcterms:W3CDTF">2012-10-09T15:01:32Z</dcterms:modified>
</cp:coreProperties>
</file>